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handoutMasterIdLst>
    <p:handoutMasterId r:id="rId41"/>
  </p:handoutMasterIdLst>
  <p:sldIdLst>
    <p:sldId id="256" r:id="rId5"/>
    <p:sldId id="266" r:id="rId6"/>
    <p:sldId id="299" r:id="rId7"/>
    <p:sldId id="271" r:id="rId8"/>
    <p:sldId id="274" r:id="rId9"/>
    <p:sldId id="300" r:id="rId10"/>
    <p:sldId id="305" r:id="rId11"/>
    <p:sldId id="306" r:id="rId12"/>
    <p:sldId id="307" r:id="rId13"/>
    <p:sldId id="308" r:id="rId14"/>
    <p:sldId id="318" r:id="rId15"/>
    <p:sldId id="309" r:id="rId16"/>
    <p:sldId id="310" r:id="rId17"/>
    <p:sldId id="311" r:id="rId18"/>
    <p:sldId id="312" r:id="rId19"/>
    <p:sldId id="313" r:id="rId20"/>
    <p:sldId id="314" r:id="rId21"/>
    <p:sldId id="315" r:id="rId22"/>
    <p:sldId id="316" r:id="rId23"/>
    <p:sldId id="317" r:id="rId24"/>
    <p:sldId id="319" r:id="rId25"/>
    <p:sldId id="320" r:id="rId26"/>
    <p:sldId id="321" r:id="rId27"/>
    <p:sldId id="322" r:id="rId28"/>
    <p:sldId id="323" r:id="rId29"/>
    <p:sldId id="288" r:id="rId30"/>
    <p:sldId id="302" r:id="rId31"/>
    <p:sldId id="326" r:id="rId32"/>
    <p:sldId id="295" r:id="rId33"/>
    <p:sldId id="284" r:id="rId34"/>
    <p:sldId id="301" r:id="rId35"/>
    <p:sldId id="303" r:id="rId36"/>
    <p:sldId id="304" r:id="rId37"/>
    <p:sldId id="324" r:id="rId38"/>
    <p:sldId id="32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85" d="100"/>
          <a:sy n="85" d="100"/>
        </p:scale>
        <p:origin x="590" y="6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dgm:spPr/>
      <dgm:t>
        <a:bodyPr/>
        <a:lstStyle/>
        <a:p>
          <a:pPr>
            <a:lnSpc>
              <a:spcPct val="100000"/>
            </a:lnSpc>
            <a:spcAft>
              <a:spcPts val="0"/>
            </a:spcAft>
          </a:pPr>
          <a:r>
            <a:rPr lang="en-US" spc="100" baseline="0" dirty="0">
              <a:solidFill>
                <a:schemeClr val="tx1"/>
              </a:solidFill>
            </a:rPr>
            <a:t>Verify</a:t>
          </a:r>
        </a:p>
      </dgm:t>
    </dgm:pt>
    <dgm:pt modelId="{8F2C679D-77AF-46F9-9ACE-1E1D440B1883}" type="parTrans" cxnId="{B681E0E7-0B3A-4DB8-BF19-F9AE0E1C787B}">
      <dgm:prSet/>
      <dgm:spPr/>
      <dgm:t>
        <a:bodyPr/>
        <a:lstStyle/>
        <a:p>
          <a:endParaRPr lang="en-US">
            <a:solidFill>
              <a:schemeClr val="tx1"/>
            </a:solidFill>
          </a:endParaRPr>
        </a:p>
      </dgm:t>
    </dgm:pt>
    <dgm:pt modelId="{5C2CB4AF-F88D-4FBE-A40E-0CC048A23B9E}" type="sibTrans" cxnId="{B681E0E7-0B3A-4DB8-BF19-F9AE0E1C787B}">
      <dgm:prSet/>
      <dgm:spPr/>
      <dgm:t>
        <a:bodyPr/>
        <a:lstStyle/>
        <a:p>
          <a:endParaRPr lang="en-US">
            <a:solidFill>
              <a:schemeClr val="tx1"/>
            </a:solidFill>
          </a:endParaRPr>
        </a:p>
      </dgm:t>
    </dgm:pt>
    <dgm:pt modelId="{54A260F9-80FA-4E2A-BE87-2C0670B83857}">
      <dgm:prSet phldrT="[Text]" custT="1"/>
      <dgm:spPr/>
      <dgm:t>
        <a:bodyPr/>
        <a:lstStyle/>
        <a:p>
          <a:pPr algn="ctr">
            <a:lnSpc>
              <a:spcPct val="90000"/>
            </a:lnSpc>
            <a:spcAft>
              <a:spcPts val="0"/>
            </a:spcAft>
            <a:buFont typeface="Arial" panose="020B0604020202020204" pitchFamily="34" charset="0"/>
            <a:buChar char="•"/>
          </a:pPr>
          <a:r>
            <a:rPr lang="en-US" sz="1100" dirty="0"/>
            <a:t>Strict and Legit Verification of Users to avoid Frauds.</a:t>
          </a:r>
          <a:endParaRPr lang="en-US" sz="1100" spc="100" baseline="0" dirty="0">
            <a:solidFill>
              <a:schemeClr val="tx1"/>
            </a:solidFill>
          </a:endParaRPr>
        </a:p>
      </dgm:t>
    </dgm:pt>
    <dgm:pt modelId="{3E4E3177-8F1B-40ED-B20A-6A6F0041E180}" type="parTrans" cxnId="{0D49E980-DE7B-46C8-A240-0AF3E38E1055}">
      <dgm:prSet/>
      <dgm:spPr/>
      <dgm:t>
        <a:bodyPr/>
        <a:lstStyle/>
        <a:p>
          <a:endParaRPr lang="en-US">
            <a:solidFill>
              <a:schemeClr val="tx1"/>
            </a:solidFill>
          </a:endParaRPr>
        </a:p>
      </dgm:t>
    </dgm:pt>
    <dgm:pt modelId="{BA9E60E0-CF2E-4096-A9F4-556713DB9AE4}" type="sibTrans" cxnId="{0D49E980-DE7B-46C8-A240-0AF3E38E1055}">
      <dgm:prSet/>
      <dgm:spPr/>
      <dgm:t>
        <a:bodyPr/>
        <a:lstStyle/>
        <a:p>
          <a:endParaRPr lang="en-US">
            <a:solidFill>
              <a:schemeClr val="tx1"/>
            </a:solidFill>
          </a:endParaRPr>
        </a:p>
      </dgm:t>
    </dgm:pt>
    <dgm:pt modelId="{20928AAA-F457-4A09-8AAC-A82210983FBE}">
      <dgm:prSet phldrT="[Text]"/>
      <dgm:spPr/>
      <dgm:t>
        <a:bodyPr/>
        <a:lstStyle/>
        <a:p>
          <a:pPr>
            <a:lnSpc>
              <a:spcPct val="100000"/>
            </a:lnSpc>
            <a:spcAft>
              <a:spcPts val="0"/>
            </a:spcAft>
          </a:pPr>
          <a:r>
            <a:rPr lang="en-US" spc="100" baseline="0" dirty="0">
              <a:solidFill>
                <a:schemeClr val="tx1"/>
              </a:solidFill>
            </a:rPr>
            <a:t>Design</a:t>
          </a:r>
        </a:p>
      </dgm:t>
    </dgm:pt>
    <dgm:pt modelId="{915085CE-2C78-4B64-8FF4-E48DB7BD55D2}" type="parTrans" cxnId="{BA476174-221B-4A3D-B4E2-5FCC084B59D3}">
      <dgm:prSet/>
      <dgm:spPr/>
      <dgm:t>
        <a:bodyPr/>
        <a:lstStyle/>
        <a:p>
          <a:endParaRPr lang="en-US">
            <a:solidFill>
              <a:schemeClr val="tx1"/>
            </a:solidFill>
          </a:endParaRPr>
        </a:p>
      </dgm:t>
    </dgm:pt>
    <dgm:pt modelId="{EB5D5454-A5E9-4E37-B514-DFC5324A66C0}" type="sibTrans" cxnId="{BA476174-221B-4A3D-B4E2-5FCC084B59D3}">
      <dgm:prSet/>
      <dgm:spPr/>
      <dgm:t>
        <a:bodyPr/>
        <a:lstStyle/>
        <a:p>
          <a:endParaRPr lang="en-US">
            <a:solidFill>
              <a:schemeClr val="tx1"/>
            </a:solidFill>
          </a:endParaRPr>
        </a:p>
      </dgm:t>
    </dgm:pt>
    <dgm:pt modelId="{9C6534A9-4C27-4998-80A5-DF23882CAE25}">
      <dgm:prSet phldrT="[Text]" custT="1"/>
      <dgm:spPr/>
      <dgm:t>
        <a:bodyPr/>
        <a:lstStyle/>
        <a:p>
          <a:pPr algn="ctr">
            <a:lnSpc>
              <a:spcPct val="90000"/>
            </a:lnSpc>
            <a:spcAft>
              <a:spcPts val="0"/>
            </a:spcAft>
            <a:buFont typeface="Arial" panose="020B0604020202020204" pitchFamily="34" charset="0"/>
            <a:buChar char="•"/>
          </a:pPr>
          <a:r>
            <a:rPr lang="en-US" sz="1100" dirty="0"/>
            <a:t>Improvement in design.</a:t>
          </a:r>
          <a:endParaRPr lang="en-US" sz="1100" spc="100" baseline="0" dirty="0">
            <a:solidFill>
              <a:schemeClr val="tx1"/>
            </a:solidFill>
          </a:endParaRPr>
        </a:p>
      </dgm:t>
    </dgm:pt>
    <dgm:pt modelId="{0AA7231B-9394-4732-A7BE-3EB3CF2F8D70}" type="parTrans" cxnId="{82290D4D-2346-4E6C-B254-B9EAA4D01A23}">
      <dgm:prSet/>
      <dgm:spPr/>
      <dgm:t>
        <a:bodyPr/>
        <a:lstStyle/>
        <a:p>
          <a:endParaRPr lang="en-US">
            <a:solidFill>
              <a:schemeClr val="tx1"/>
            </a:solidFill>
          </a:endParaRPr>
        </a:p>
      </dgm:t>
    </dgm:pt>
    <dgm:pt modelId="{83B69D46-737C-4589-B359-6BD9DD58BC91}" type="sibTrans" cxnId="{82290D4D-2346-4E6C-B254-B9EAA4D01A23}">
      <dgm:prSet/>
      <dgm:spPr/>
      <dgm:t>
        <a:bodyPr/>
        <a:lstStyle/>
        <a:p>
          <a:endParaRPr lang="en-US">
            <a:solidFill>
              <a:schemeClr val="tx1"/>
            </a:solidFill>
          </a:endParaRPr>
        </a:p>
      </dgm:t>
    </dgm:pt>
    <dgm:pt modelId="{03738E35-4243-4E7D-A93F-C07DA3901E78}">
      <dgm:prSet phldrT="[Text]"/>
      <dgm:spPr/>
      <dgm:t>
        <a:bodyPr/>
        <a:lstStyle/>
        <a:p>
          <a:pPr>
            <a:lnSpc>
              <a:spcPct val="100000"/>
            </a:lnSpc>
            <a:spcAft>
              <a:spcPts val="0"/>
            </a:spcAft>
          </a:pPr>
          <a:r>
            <a:rPr lang="en-US" spc="100" baseline="0" dirty="0">
              <a:solidFill>
                <a:schemeClr val="tx1"/>
              </a:solidFill>
            </a:rPr>
            <a:t>App</a:t>
          </a:r>
        </a:p>
      </dgm:t>
    </dgm:pt>
    <dgm:pt modelId="{DABBAF6C-D1C9-42E1-B928-5ACDE3D21AB0}" type="parTrans" cxnId="{E41AD5BE-76F3-4A9E-8059-7FC968661703}">
      <dgm:prSet/>
      <dgm:spPr/>
      <dgm:t>
        <a:bodyPr/>
        <a:lstStyle/>
        <a:p>
          <a:endParaRPr lang="en-US">
            <a:solidFill>
              <a:schemeClr val="tx1"/>
            </a:solidFill>
          </a:endParaRPr>
        </a:p>
      </dgm:t>
    </dgm:pt>
    <dgm:pt modelId="{6BF5896A-A334-45B0-B451-09159F55B184}" type="sibTrans" cxnId="{E41AD5BE-76F3-4A9E-8059-7FC968661703}">
      <dgm:prSet/>
      <dgm:spPr/>
      <dgm:t>
        <a:bodyPr/>
        <a:lstStyle/>
        <a:p>
          <a:endParaRPr lang="en-US">
            <a:solidFill>
              <a:schemeClr val="tx1"/>
            </a:solidFill>
          </a:endParaRPr>
        </a:p>
      </dgm:t>
    </dgm:pt>
    <dgm:pt modelId="{34C8CD19-04E2-4488-965F-DC841C470D45}">
      <dgm:prSet phldrT="[Text]" custT="1"/>
      <dgm:spPr/>
      <dgm:t>
        <a:bodyPr/>
        <a:lstStyle/>
        <a:p>
          <a:pPr algn="ctr">
            <a:lnSpc>
              <a:spcPct val="90000"/>
            </a:lnSpc>
            <a:spcAft>
              <a:spcPts val="0"/>
            </a:spcAft>
            <a:buFont typeface="Arial" panose="020B0604020202020204" pitchFamily="34" charset="0"/>
            <a:buChar char="•"/>
          </a:pPr>
          <a:r>
            <a:rPr lang="en-US" sz="1100" dirty="0"/>
            <a:t>Mobile Application(android and MacOS).</a:t>
          </a:r>
          <a:endParaRPr lang="en-US" sz="1100" spc="150" baseline="0" dirty="0">
            <a:solidFill>
              <a:schemeClr val="tx1"/>
            </a:solidFill>
          </a:endParaRPr>
        </a:p>
      </dgm:t>
    </dgm:pt>
    <dgm:pt modelId="{CD5F7DE2-2AD1-4CE8-AAC7-AD9C8E180CEA}" type="parTrans" cxnId="{07030C4E-4D62-4240-B10F-E41B801C763E}">
      <dgm:prSet/>
      <dgm:spPr/>
      <dgm:t>
        <a:bodyPr/>
        <a:lstStyle/>
        <a:p>
          <a:endParaRPr lang="en-US">
            <a:solidFill>
              <a:schemeClr val="tx1"/>
            </a:solidFill>
          </a:endParaRPr>
        </a:p>
      </dgm:t>
    </dgm:pt>
    <dgm:pt modelId="{7CE5955C-EC28-4D1B-9459-0C5458B1797D}" type="sibTrans" cxnId="{07030C4E-4D62-4240-B10F-E41B801C763E}">
      <dgm:prSet/>
      <dgm:spPr/>
      <dgm:t>
        <a:bodyPr/>
        <a:lstStyle/>
        <a:p>
          <a:endParaRPr lang="en-US">
            <a:solidFill>
              <a:schemeClr val="tx1"/>
            </a:solidFill>
          </a:endParaRPr>
        </a:p>
      </dgm:t>
    </dgm:pt>
    <dgm:pt modelId="{962BFD33-E216-4331-BBD8-38EEDAB2E2C0}">
      <dgm:prSet phldrT="[Text]"/>
      <dgm:spPr/>
      <dgm:t>
        <a:bodyPr/>
        <a:lstStyle/>
        <a:p>
          <a:pPr>
            <a:lnSpc>
              <a:spcPct val="90000"/>
            </a:lnSpc>
            <a:spcAft>
              <a:spcPts val="0"/>
            </a:spcAft>
            <a:buFont typeface="Arial" panose="020B0604020202020204" pitchFamily="34" charset="0"/>
            <a:buChar char="•"/>
          </a:pPr>
          <a:r>
            <a:rPr lang="en-US" spc="100" baseline="0" dirty="0">
              <a:solidFill>
                <a:schemeClr val="tx1"/>
              </a:solidFill>
            </a:rPr>
            <a:t>Real Estate</a:t>
          </a:r>
        </a:p>
      </dgm:t>
    </dgm:pt>
    <dgm:pt modelId="{AB5F98BE-C987-462F-85E3-90E8BE69A319}" type="parTrans" cxnId="{D77C3B5C-C13D-41B7-AA50-BE60CD5D3FAD}">
      <dgm:prSet/>
      <dgm:spPr/>
      <dgm:t>
        <a:bodyPr/>
        <a:lstStyle/>
        <a:p>
          <a:endParaRPr lang="en-US">
            <a:solidFill>
              <a:schemeClr val="tx1"/>
            </a:solidFill>
          </a:endParaRPr>
        </a:p>
      </dgm:t>
    </dgm:pt>
    <dgm:pt modelId="{FF557E39-8331-4155-901F-701688C4CCAD}" type="sibTrans" cxnId="{D77C3B5C-C13D-41B7-AA50-BE60CD5D3FAD}">
      <dgm:prSet/>
      <dgm:spPr/>
      <dgm:t>
        <a:bodyPr/>
        <a:lstStyle/>
        <a:p>
          <a:endParaRPr lang="en-US">
            <a:solidFill>
              <a:schemeClr val="tx1"/>
            </a:solidFill>
          </a:endParaRPr>
        </a:p>
      </dgm:t>
    </dgm:pt>
    <dgm:pt modelId="{4B075034-3129-4DD5-98D7-318F326739CC}">
      <dgm:prSet phldrT="[Text]"/>
      <dgm:spPr/>
      <dgm:t>
        <a:bodyPr/>
        <a:lstStyle/>
        <a:p>
          <a:pPr>
            <a:lnSpc>
              <a:spcPct val="90000"/>
            </a:lnSpc>
            <a:spcAft>
              <a:spcPts val="0"/>
            </a:spcAft>
            <a:buFont typeface="Arial" panose="020B0604020202020204" pitchFamily="34" charset="0"/>
            <a:buChar char="•"/>
          </a:pPr>
          <a:r>
            <a:rPr lang="en-US" spc="100" baseline="0" dirty="0">
              <a:solidFill>
                <a:schemeClr val="tx1"/>
              </a:solidFill>
            </a:rPr>
            <a:t>Tie Up</a:t>
          </a:r>
        </a:p>
      </dgm:t>
    </dgm:pt>
    <dgm:pt modelId="{ACA0AE6F-8D87-4F61-8D3E-12FC4D4132DA}" type="parTrans" cxnId="{3FFF5DC7-0983-4794-B4CB-F1F2D9CE51EC}">
      <dgm:prSet/>
      <dgm:spPr/>
      <dgm:t>
        <a:bodyPr/>
        <a:lstStyle/>
        <a:p>
          <a:endParaRPr lang="en-US">
            <a:solidFill>
              <a:schemeClr val="tx1"/>
            </a:solidFill>
          </a:endParaRPr>
        </a:p>
      </dgm:t>
    </dgm:pt>
    <dgm:pt modelId="{4F1D94B4-1627-4363-B86E-DD3281EE398D}" type="sibTrans" cxnId="{3FFF5DC7-0983-4794-B4CB-F1F2D9CE51EC}">
      <dgm:prSet/>
      <dgm:spPr/>
      <dgm:t>
        <a:bodyPr/>
        <a:lstStyle/>
        <a:p>
          <a:endParaRPr lang="en-US">
            <a:solidFill>
              <a:schemeClr val="tx1"/>
            </a:solidFill>
          </a:endParaRPr>
        </a:p>
      </dgm:t>
    </dgm:pt>
    <dgm:pt modelId="{B296910E-5EDD-40B6-9F5C-49436E692D0A}">
      <dgm:prSet custT="1"/>
      <dgm:spPr/>
      <dgm:t>
        <a:bodyPr/>
        <a:lstStyle/>
        <a:p>
          <a:pPr algn="ctr">
            <a:buFont typeface="Arial" panose="020B0604020202020204" pitchFamily="34" charset="0"/>
            <a:buChar char="•"/>
          </a:pPr>
          <a:r>
            <a:rPr lang="en-US" sz="1100" dirty="0"/>
            <a:t>Including Real Estate Module.</a:t>
          </a:r>
          <a:endParaRPr lang="en-US" sz="1100" spc="100" baseline="0" dirty="0">
            <a:solidFill>
              <a:schemeClr val="tx1"/>
            </a:solidFill>
          </a:endParaRPr>
        </a:p>
      </dgm:t>
    </dgm:pt>
    <dgm:pt modelId="{911B340C-3486-4299-920E-5DB640C4EDC9}" type="parTrans" cxnId="{047969A5-710C-4C0E-B61E-734F166269A0}">
      <dgm:prSet/>
      <dgm:spPr/>
      <dgm:t>
        <a:bodyPr/>
        <a:lstStyle/>
        <a:p>
          <a:endParaRPr lang="en-US">
            <a:solidFill>
              <a:schemeClr val="tx1"/>
            </a:solidFill>
          </a:endParaRPr>
        </a:p>
      </dgm:t>
    </dgm:pt>
    <dgm:pt modelId="{33A0507C-F24C-416A-8E94-DB84555D29CB}" type="sibTrans" cxnId="{047969A5-710C-4C0E-B61E-734F166269A0}">
      <dgm:prSet/>
      <dgm:spPr/>
      <dgm:t>
        <a:bodyPr/>
        <a:lstStyle/>
        <a:p>
          <a:endParaRPr lang="en-US">
            <a:solidFill>
              <a:schemeClr val="tx1"/>
            </a:solidFill>
          </a:endParaRPr>
        </a:p>
      </dgm:t>
    </dgm:pt>
    <dgm:pt modelId="{1080EDDF-ADDC-4DF2-8E5F-F49A7CF611ED}">
      <dgm:prSet custT="1"/>
      <dgm:spPr/>
      <dgm:t>
        <a:bodyPr/>
        <a:lstStyle/>
        <a:p>
          <a:pPr algn="ctr">
            <a:buFont typeface="Arial" panose="020B0604020202020204" pitchFamily="34" charset="0"/>
            <a:buChar char="•"/>
          </a:pPr>
          <a:r>
            <a:rPr lang="en-US" sz="1100" dirty="0"/>
            <a:t>Tie-up with Packers &amp; Movers.</a:t>
          </a:r>
          <a:endParaRPr lang="en-US" sz="1100" spc="100" baseline="0" dirty="0">
            <a:solidFill>
              <a:schemeClr val="tx1"/>
            </a:solidFill>
          </a:endParaRPr>
        </a:p>
      </dgm:t>
    </dgm:pt>
    <dgm:pt modelId="{8583E403-5FDD-4D7C-B9B3-0CD49AFEBACE}" type="parTrans" cxnId="{0DE29C93-78F2-43AA-B58C-7715B6F0EBD8}">
      <dgm:prSet/>
      <dgm:spPr/>
      <dgm:t>
        <a:bodyPr/>
        <a:lstStyle/>
        <a:p>
          <a:endParaRPr lang="en-US">
            <a:solidFill>
              <a:schemeClr val="tx1"/>
            </a:solidFill>
          </a:endParaRPr>
        </a:p>
      </dgm:t>
    </dgm:pt>
    <dgm:pt modelId="{4C9E55B0-B04E-4552-BC60-A9DA24745302}" type="sibTrans" cxnId="{0DE29C93-78F2-43AA-B58C-7715B6F0EBD8}">
      <dgm:prSet/>
      <dgm:spPr/>
      <dgm:t>
        <a:bodyPr/>
        <a:lstStyle/>
        <a:p>
          <a:endParaRPr lang="en-US">
            <a:solidFill>
              <a:schemeClr val="tx1"/>
            </a:solidFill>
          </a:endParaRPr>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solidFill>
          <a:schemeClr val="accent3"/>
        </a:solidFill>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a:ln>
          <a:noFill/>
        </a:ln>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98025" custLinFactNeighborX="-716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custLinFactNeighborX="-807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a:ln>
          <a:noFill/>
        </a:ln>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96885" custLinFactNeighborX="-13302">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custLinFactNeighborX="-14631">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a:ln>
          <a:noFill/>
        </a:ln>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03785" custLinFactNeighborX="-1001">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custLinFactNeighborX="-11968">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77D7097C-1EDE-4274-97C6-BE5F0924C39C}" type="pres">
      <dgm:prSet presAssocID="{6BF5896A-A334-45B0-B451-09159F55B184}" presName="spaceBetweenRectangles" presStyleCnt="0"/>
      <dgm:spPr/>
    </dgm:pt>
    <dgm:pt modelId="{DA0D1A8F-1D92-476F-972C-E82839B78B96}" type="pres">
      <dgm:prSet presAssocID="{962BFD33-E216-4331-BBD8-38EEDAB2E2C0}" presName="composite" presStyleCnt="0"/>
      <dgm:spPr/>
    </dgm:pt>
    <dgm:pt modelId="{A72D3A03-5E34-4B13-9747-5EFFE003B8C1}" type="pres">
      <dgm:prSet presAssocID="{962BFD33-E216-4331-BBD8-38EEDAB2E2C0}" presName="ConnectorPoint" presStyleLbl="fgAcc1" presStyleIdx="3" presStyleCnt="5"/>
      <dgm:spPr>
        <a:ln>
          <a:noFill/>
        </a:ln>
      </dgm:spPr>
    </dgm:pt>
    <dgm:pt modelId="{EB9D58D6-E34B-4990-86E2-B1CAE3536A29}" type="pres">
      <dgm:prSet presAssocID="{962BFD33-E216-4331-BBD8-38EEDAB2E2C0}"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B9FF588F-5F27-4094-9B6D-747FD10A48B7}" type="pres">
      <dgm:prSet presAssocID="{962BFD33-E216-4331-BBD8-38EEDAB2E2C0}" presName="FlexibleEmptyPlaceHolder" presStyleCnt="0"/>
      <dgm:spPr/>
    </dgm:pt>
    <dgm:pt modelId="{160E0A3B-47C8-4C2F-8C45-EC9C3DFA1FFB}" type="pres">
      <dgm:prSet presAssocID="{962BFD33-E216-4331-BBD8-38EEDAB2E2C0}" presName="L2TextContainer" presStyleLbl="bgAcc1" presStyleIdx="3" presStyleCnt="5" custScaleX="101911" custLinFactNeighborX="4296">
        <dgm:presLayoutVars>
          <dgm:chMax val="0"/>
          <dgm:chPref val="0"/>
          <dgm:bulletEnabled val="1"/>
        </dgm:presLayoutVars>
      </dgm:prSet>
      <dgm:spPr/>
    </dgm:pt>
    <dgm:pt modelId="{5646D4EB-C7F1-4D0E-8051-C7D6C1D31ADE}" type="pres">
      <dgm:prSet presAssocID="{962BFD33-E216-4331-BBD8-38EEDAB2E2C0}" presName="L1TextContainer" presStyleLbl="revTx" presStyleIdx="3" presStyleCnt="5" custLinFactNeighborX="4657">
        <dgm:presLayoutVars>
          <dgm:chMax val="1"/>
          <dgm:chPref val="1"/>
          <dgm:bulletEnabled val="1"/>
        </dgm:presLayoutVars>
      </dgm:prSet>
      <dgm:spPr/>
    </dgm:pt>
    <dgm:pt modelId="{937215CC-5D52-40FA-BAD6-30FFF9CDB26A}" type="pres">
      <dgm:prSet presAssocID="{962BFD33-E216-4331-BBD8-38EEDAB2E2C0}" presName="EmptyPlaceHolder" presStyleCnt="0"/>
      <dgm:spPr/>
    </dgm:pt>
    <dgm:pt modelId="{33552C7C-A2D4-4FB7-AD93-DCB3C798AA86}" type="pres">
      <dgm:prSet presAssocID="{FF557E39-8331-4155-901F-701688C4CCAD}" presName="spaceBetweenRectangles" presStyleCnt="0"/>
      <dgm:spPr/>
    </dgm:pt>
    <dgm:pt modelId="{E02EEA3C-5485-4B77-B7B0-7A39B10F0BB4}" type="pres">
      <dgm:prSet presAssocID="{4B075034-3129-4DD5-98D7-318F326739CC}" presName="composite" presStyleCnt="0"/>
      <dgm:spPr/>
    </dgm:pt>
    <dgm:pt modelId="{864F9172-41AB-4727-BD60-71E6F62154FB}" type="pres">
      <dgm:prSet presAssocID="{4B075034-3129-4DD5-98D7-318F326739CC}" presName="ConnectorPoint" presStyleLbl="fgAcc1" presStyleIdx="4" presStyleCnt="5"/>
      <dgm:spPr>
        <a:ln>
          <a:noFill/>
        </a:ln>
      </dgm:spPr>
    </dgm:pt>
    <dgm:pt modelId="{9DE62C25-DC37-4130-AE3D-9F589C2E8903}" type="pres">
      <dgm:prSet presAssocID="{4B075034-3129-4DD5-98D7-318F326739CC}"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gm:spPr>
    </dgm:pt>
    <dgm:pt modelId="{D7C473BF-4C1D-41EC-BA7A-018501A202B0}" type="pres">
      <dgm:prSet presAssocID="{4B075034-3129-4DD5-98D7-318F326739CC}" presName="FlexibleEmptyPlaceHolder" presStyleCnt="0"/>
      <dgm:spPr/>
    </dgm:pt>
    <dgm:pt modelId="{277020A5-7024-4F77-9051-8B38AF80BE13}" type="pres">
      <dgm:prSet presAssocID="{4B075034-3129-4DD5-98D7-318F326739CC}" presName="L2TextContainer" presStyleLbl="bgAcc1" presStyleIdx="4" presStyleCnt="5" custScaleX="97063" custScaleY="100004" custLinFactNeighborX="7343">
        <dgm:presLayoutVars>
          <dgm:chMax val="0"/>
          <dgm:chPref val="0"/>
          <dgm:bulletEnabled val="1"/>
        </dgm:presLayoutVars>
      </dgm:prSet>
      <dgm:spPr/>
    </dgm:pt>
    <dgm:pt modelId="{03CEA676-E009-456C-B86F-9C9A7D3DA364}" type="pres">
      <dgm:prSet presAssocID="{4B075034-3129-4DD5-98D7-318F326739CC}" presName="L1TextContainer" presStyleLbl="revTx" presStyleIdx="4" presStyleCnt="5" custLinFactNeighborX="7433">
        <dgm:presLayoutVars>
          <dgm:chMax val="1"/>
          <dgm:chPref val="1"/>
          <dgm:bulletEnabled val="1"/>
        </dgm:presLayoutVars>
      </dgm:prSet>
      <dgm:spPr/>
    </dgm:pt>
    <dgm:pt modelId="{0FF1AF1C-630A-46D4-9EE9-7D0F99B23BBE}" type="pres">
      <dgm:prSet presAssocID="{4B075034-3129-4DD5-98D7-318F326739CC}"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9005EF1F-0C44-4C76-B6AD-2665A722A440}" type="presOf" srcId="{4B075034-3129-4DD5-98D7-318F326739CC}" destId="{03CEA676-E009-456C-B86F-9C9A7D3DA364}" srcOrd="0" destOrd="0" presId="urn:microsoft.com/office/officeart/2017/3/layout/HorizontalPathTimeline#2"/>
    <dgm:cxn modelId="{ABC35420-2881-483F-B687-1FB2F346360F}" type="presOf" srcId="{44D67ED0-6EEA-48F6-A9C1-BE754AABC76A}" destId="{93C358AC-5BA0-4CB6-B22F-1B95FA53D0F3}" srcOrd="0" destOrd="0" presId="urn:microsoft.com/office/officeart/2017/3/layout/HorizontalPathTimeline#2"/>
    <dgm:cxn modelId="{D77C3B5C-C13D-41B7-AA50-BE60CD5D3FAD}" srcId="{44D67ED0-6EEA-48F6-A9C1-BE754AABC76A}" destId="{962BFD33-E216-4331-BBD8-38EEDAB2E2C0}" srcOrd="3" destOrd="0" parTransId="{AB5F98BE-C987-462F-85E3-90E8BE69A319}" sibTransId="{FF557E39-8331-4155-901F-701688C4CCAD}"/>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0DE29C93-78F2-43AA-B58C-7715B6F0EBD8}" srcId="{4B075034-3129-4DD5-98D7-318F326739CC}" destId="{1080EDDF-ADDC-4DF2-8E5F-F49A7CF611ED}" srcOrd="0" destOrd="0" parTransId="{8583E403-5FDD-4D7C-B9B3-0CD49AFEBACE}" sibTransId="{4C9E55B0-B04E-4552-BC60-A9DA24745302}"/>
    <dgm:cxn modelId="{047969A5-710C-4C0E-B61E-734F166269A0}" srcId="{962BFD33-E216-4331-BBD8-38EEDAB2E2C0}" destId="{B296910E-5EDD-40B6-9F5C-49436E692D0A}" srcOrd="0" destOrd="0" parTransId="{911B340C-3486-4299-920E-5DB640C4EDC9}" sibTransId="{33A0507C-F24C-416A-8E94-DB84555D29CB}"/>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3FFF5DC7-0983-4794-B4CB-F1F2D9CE51EC}" srcId="{44D67ED0-6EEA-48F6-A9C1-BE754AABC76A}" destId="{4B075034-3129-4DD5-98D7-318F326739CC}" srcOrd="4" destOrd="0" parTransId="{ACA0AE6F-8D87-4F61-8D3E-12FC4D4132DA}" sibTransId="{4F1D94B4-1627-4363-B86E-DD3281EE398D}"/>
    <dgm:cxn modelId="{A48A7ACB-725B-40E0-9300-DE9CD4B48CEA}" type="presOf" srcId="{B296910E-5EDD-40B6-9F5C-49436E692D0A}" destId="{160E0A3B-47C8-4C2F-8C45-EC9C3DFA1FFB}"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E561ABF3-D381-4ACD-A1E0-00CFFAB2B8CD}" type="presOf" srcId="{1080EDDF-ADDC-4DF2-8E5F-F49A7CF611ED}" destId="{277020A5-7024-4F77-9051-8B38AF80BE13}" srcOrd="0" destOrd="0" presId="urn:microsoft.com/office/officeart/2017/3/layout/HorizontalPathTimeline#2"/>
    <dgm:cxn modelId="{69E0CAF8-BA7B-4071-83F2-34B7499AB9BD}" type="presOf" srcId="{962BFD33-E216-4331-BBD8-38EEDAB2E2C0}" destId="{5646D4EB-C7F1-4D0E-8051-C7D6C1D31ADE}" srcOrd="0" destOrd="0"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195E9820-BD28-4383-BB8B-3801C236D4B5}" type="presParOf" srcId="{EE6F6E1A-AC88-44BD-8034-0C2734A7943C}" destId="{77D7097C-1EDE-4274-97C6-BE5F0924C39C}" srcOrd="5" destOrd="0" presId="urn:microsoft.com/office/officeart/2017/3/layout/HorizontalPathTimeline#2"/>
    <dgm:cxn modelId="{29CBD66A-1B9E-4227-A0A6-0A74303F6865}" type="presParOf" srcId="{EE6F6E1A-AC88-44BD-8034-0C2734A7943C}" destId="{DA0D1A8F-1D92-476F-972C-E82839B78B96}" srcOrd="6" destOrd="0" presId="urn:microsoft.com/office/officeart/2017/3/layout/HorizontalPathTimeline#2"/>
    <dgm:cxn modelId="{A350293D-0963-4BB3-858D-81760720AD56}" type="presParOf" srcId="{DA0D1A8F-1D92-476F-972C-E82839B78B96}" destId="{A72D3A03-5E34-4B13-9747-5EFFE003B8C1}" srcOrd="0" destOrd="0" presId="urn:microsoft.com/office/officeart/2017/3/layout/HorizontalPathTimeline#2"/>
    <dgm:cxn modelId="{AD06762D-21EE-4261-AD3E-60C1BFF2A574}" type="presParOf" srcId="{DA0D1A8F-1D92-476F-972C-E82839B78B96}" destId="{EB9D58D6-E34B-4990-86E2-B1CAE3536A29}" srcOrd="1" destOrd="0" presId="urn:microsoft.com/office/officeart/2017/3/layout/HorizontalPathTimeline#2"/>
    <dgm:cxn modelId="{BD022CFF-7A00-46AD-B49E-4FA70BAD24AF}" type="presParOf" srcId="{DA0D1A8F-1D92-476F-972C-E82839B78B96}" destId="{B9FF588F-5F27-4094-9B6D-747FD10A48B7}" srcOrd="2" destOrd="0" presId="urn:microsoft.com/office/officeart/2017/3/layout/HorizontalPathTimeline#2"/>
    <dgm:cxn modelId="{374BA1B3-3DEE-43EA-8E3F-977385263DC1}" type="presParOf" srcId="{DA0D1A8F-1D92-476F-972C-E82839B78B96}" destId="{160E0A3B-47C8-4C2F-8C45-EC9C3DFA1FFB}" srcOrd="3" destOrd="0" presId="urn:microsoft.com/office/officeart/2017/3/layout/HorizontalPathTimeline#2"/>
    <dgm:cxn modelId="{939964A6-04CF-4914-B621-59A261345117}" type="presParOf" srcId="{DA0D1A8F-1D92-476F-972C-E82839B78B96}" destId="{5646D4EB-C7F1-4D0E-8051-C7D6C1D31ADE}" srcOrd="4" destOrd="0" presId="urn:microsoft.com/office/officeart/2017/3/layout/HorizontalPathTimeline#2"/>
    <dgm:cxn modelId="{15513A16-9781-40EE-8F14-298BAFFAC844}" type="presParOf" srcId="{DA0D1A8F-1D92-476F-972C-E82839B78B96}" destId="{937215CC-5D52-40FA-BAD6-30FFF9CDB26A}" srcOrd="5" destOrd="0" presId="urn:microsoft.com/office/officeart/2017/3/layout/HorizontalPathTimeline#2"/>
    <dgm:cxn modelId="{63CC12B3-2BEC-4C22-AA69-B71529AA12A0}" type="presParOf" srcId="{EE6F6E1A-AC88-44BD-8034-0C2734A7943C}" destId="{33552C7C-A2D4-4FB7-AD93-DCB3C798AA86}" srcOrd="7" destOrd="0" presId="urn:microsoft.com/office/officeart/2017/3/layout/HorizontalPathTimeline#2"/>
    <dgm:cxn modelId="{BC239F0C-73B2-46F5-8CD5-C0E05EE657B1}" type="presParOf" srcId="{EE6F6E1A-AC88-44BD-8034-0C2734A7943C}" destId="{E02EEA3C-5485-4B77-B7B0-7A39B10F0BB4}" srcOrd="8" destOrd="0" presId="urn:microsoft.com/office/officeart/2017/3/layout/HorizontalPathTimeline#2"/>
    <dgm:cxn modelId="{E97A20AD-2C06-4101-A62B-1654DCD99024}" type="presParOf" srcId="{E02EEA3C-5485-4B77-B7B0-7A39B10F0BB4}" destId="{864F9172-41AB-4727-BD60-71E6F62154FB}" srcOrd="0" destOrd="0" presId="urn:microsoft.com/office/officeart/2017/3/layout/HorizontalPathTimeline#2"/>
    <dgm:cxn modelId="{CECCA3E3-40D1-4D70-A156-21D51D151C9D}" type="presParOf" srcId="{E02EEA3C-5485-4B77-B7B0-7A39B10F0BB4}" destId="{9DE62C25-DC37-4130-AE3D-9F589C2E8903}" srcOrd="1" destOrd="0" presId="urn:microsoft.com/office/officeart/2017/3/layout/HorizontalPathTimeline#2"/>
    <dgm:cxn modelId="{551F1B8E-C761-4A0D-BD20-1ADC2F8E7D4F}" type="presParOf" srcId="{E02EEA3C-5485-4B77-B7B0-7A39B10F0BB4}" destId="{D7C473BF-4C1D-41EC-BA7A-018501A202B0}" srcOrd="2" destOrd="0" presId="urn:microsoft.com/office/officeart/2017/3/layout/HorizontalPathTimeline#2"/>
    <dgm:cxn modelId="{B9F151E5-365B-4B4B-8365-7636CB8EE0DE}" type="presParOf" srcId="{E02EEA3C-5485-4B77-B7B0-7A39B10F0BB4}" destId="{277020A5-7024-4F77-9051-8B38AF80BE13}" srcOrd="3" destOrd="0" presId="urn:microsoft.com/office/officeart/2017/3/layout/HorizontalPathTimeline#2"/>
    <dgm:cxn modelId="{AD8E32F4-AD88-42BA-A1B7-B83C695C09E4}" type="presParOf" srcId="{E02EEA3C-5485-4B77-B7B0-7A39B10F0BB4}" destId="{03CEA676-E009-456C-B86F-9C9A7D3DA364}" srcOrd="4" destOrd="0" presId="urn:microsoft.com/office/officeart/2017/3/layout/HorizontalPathTimeline#2"/>
    <dgm:cxn modelId="{A5187015-38E2-4D85-A481-DFB73A5E1632}" type="presParOf" srcId="{E02EEA3C-5485-4B77-B7B0-7A39B10F0BB4}" destId="{0FF1AF1C-630A-46D4-9EE9-7D0F99B23BBE}"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1800" b="1" dirty="0" err="1">
              <a:solidFill>
                <a:schemeClr val="tx1"/>
              </a:solidFill>
            </a:rPr>
            <a:t>Vadapav</a:t>
          </a:r>
          <a:br>
            <a:rPr lang="en-US" sz="1600" dirty="0">
              <a:solidFill>
                <a:schemeClr val="tx1"/>
              </a:solidFill>
            </a:rPr>
          </a:br>
          <a:r>
            <a:rPr lang="en-US" sz="1600" b="0" dirty="0">
              <a:solidFill>
                <a:schemeClr val="tx1"/>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1800" b="1"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1800" b="1"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1800" b="1"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23193" custScaleY="123193"/>
      <dgm:spPr>
        <a:prstGeom prst="rect">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23193" custScaleY="123193"/>
      <dgm:spPr>
        <a:prstGeom prst="rect">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23193" custScaleY="123193"/>
      <dgm:spPr>
        <a:prstGeom prst="rect">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23193" custScaleY="123193"/>
      <dgm:spPr>
        <a:prstGeom prst="rect">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988954"/>
          <a:ext cx="10013709" cy="165746"/>
        </a:xfrm>
        <a:prstGeom prst="rect">
          <a:avLst/>
        </a:prstGeom>
        <a:solidFill>
          <a:schemeClr val="accent3"/>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462101"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23836" y="662984"/>
          <a:ext cx="2876530" cy="62154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37276" rIns="144931" bIns="37276" numCol="1" spcCol="1270" anchor="ctr" anchorCtr="0">
          <a:noAutofit/>
        </a:bodyPr>
        <a:lstStyle/>
        <a:p>
          <a:pPr marL="0" lvl="0" indent="0" algn="ctr" defTabSz="488950">
            <a:lnSpc>
              <a:spcPct val="90000"/>
            </a:lnSpc>
            <a:spcBef>
              <a:spcPct val="0"/>
            </a:spcBef>
            <a:spcAft>
              <a:spcPts val="0"/>
            </a:spcAft>
            <a:buFont typeface="Arial" panose="020B0604020202020204" pitchFamily="34" charset="0"/>
            <a:buNone/>
          </a:pPr>
          <a:r>
            <a:rPr lang="en-US" sz="1100" kern="1200" dirty="0"/>
            <a:t>Strict and Legit Verification of Users to avoid Frauds.</a:t>
          </a:r>
          <a:endParaRPr lang="en-US" sz="1100" kern="1200" spc="100" baseline="0" dirty="0">
            <a:solidFill>
              <a:schemeClr val="tx1"/>
            </a:solidFill>
          </a:endParaRPr>
        </a:p>
      </dsp:txBody>
      <dsp:txXfrm>
        <a:off x="23836" y="662984"/>
        <a:ext cx="2876530" cy="621548"/>
      </dsp:txXfrm>
    </dsp:sp>
    <dsp:sp modelId="{5C96A5F5-16B2-4AEA-9591-B66C220F4A65}">
      <dsp:nvSpPr>
        <dsp:cNvPr id="0" name=""/>
        <dsp:cNvSpPr/>
      </dsp:nvSpPr>
      <dsp:spPr>
        <a:xfrm>
          <a:off x="122935"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Verify</a:t>
          </a:r>
        </a:p>
      </dsp:txBody>
      <dsp:txXfrm>
        <a:off x="122935" y="2225143"/>
        <a:ext cx="2667714" cy="468233"/>
      </dsp:txXfrm>
    </dsp:sp>
    <dsp:sp modelId="{B3AC6DBE-85B6-4AF3-BADF-7E1E82B735CC}">
      <dsp:nvSpPr>
        <dsp:cNvPr id="0" name=""/>
        <dsp:cNvSpPr/>
      </dsp:nvSpPr>
      <dsp:spPr>
        <a:xfrm>
          <a:off x="1411329" y="2020032"/>
          <a:ext cx="101545"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949187"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527649" y="2859122"/>
          <a:ext cx="2843076" cy="62154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37276" rIns="144931" bIns="37276" numCol="1" spcCol="1270" anchor="ctr" anchorCtr="0">
          <a:noAutofit/>
        </a:bodyPr>
        <a:lstStyle/>
        <a:p>
          <a:pPr marL="0" lvl="0" indent="0" algn="ctr" defTabSz="488950">
            <a:lnSpc>
              <a:spcPct val="90000"/>
            </a:lnSpc>
            <a:spcBef>
              <a:spcPct val="0"/>
            </a:spcBef>
            <a:spcAft>
              <a:spcPts val="0"/>
            </a:spcAft>
            <a:buFont typeface="Arial" panose="020B0604020202020204" pitchFamily="34" charset="0"/>
            <a:buNone/>
          </a:pPr>
          <a:r>
            <a:rPr lang="en-US" sz="1100" kern="1200" dirty="0"/>
            <a:t>Improvement in design.</a:t>
          </a:r>
          <a:endParaRPr lang="en-US" sz="1100" kern="1200" spc="100" baseline="0" dirty="0">
            <a:solidFill>
              <a:schemeClr val="tx1"/>
            </a:solidFill>
          </a:endParaRPr>
        </a:p>
      </dsp:txBody>
      <dsp:txXfrm>
        <a:off x="1527649" y="2859122"/>
        <a:ext cx="2843076" cy="621548"/>
      </dsp:txXfrm>
    </dsp:sp>
    <dsp:sp modelId="{730471FC-8FAF-49B2-8F42-63D391F759BE}">
      <dsp:nvSpPr>
        <dsp:cNvPr id="0" name=""/>
        <dsp:cNvSpPr/>
      </dsp:nvSpPr>
      <dsp:spPr>
        <a:xfrm>
          <a:off x="1615362" y="1450279"/>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Design</a:t>
          </a:r>
        </a:p>
      </dsp:txBody>
      <dsp:txXfrm>
        <a:off x="1615362" y="1450279"/>
        <a:ext cx="2667714" cy="468233"/>
      </dsp:txXfrm>
    </dsp:sp>
    <dsp:sp modelId="{F34C40A7-6131-4EF1-9887-E7EEA86D1562}">
      <dsp:nvSpPr>
        <dsp:cNvPr id="0" name=""/>
        <dsp:cNvSpPr/>
      </dsp:nvSpPr>
      <dsp:spPr>
        <a:xfrm>
          <a:off x="2899005" y="2020032"/>
          <a:ext cx="100364"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977480" y="1284533"/>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54702" y="662984"/>
          <a:ext cx="3045556" cy="62154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37276" rIns="144931" bIns="37276" numCol="1" spcCol="1270" anchor="ctr" anchorCtr="0">
          <a:noAutofit/>
        </a:bodyPr>
        <a:lstStyle/>
        <a:p>
          <a:pPr marL="0" lvl="0" indent="0" algn="ctr" defTabSz="488950">
            <a:lnSpc>
              <a:spcPct val="90000"/>
            </a:lnSpc>
            <a:spcBef>
              <a:spcPct val="0"/>
            </a:spcBef>
            <a:spcAft>
              <a:spcPts val="0"/>
            </a:spcAft>
            <a:buFont typeface="Arial" panose="020B0604020202020204" pitchFamily="34" charset="0"/>
            <a:buNone/>
          </a:pPr>
          <a:r>
            <a:rPr lang="en-US" sz="1100" kern="1200" dirty="0"/>
            <a:t>Mobile Application(android and MacOS).</a:t>
          </a:r>
          <a:endParaRPr lang="en-US" sz="1100" kern="1200" spc="150" baseline="0" dirty="0">
            <a:solidFill>
              <a:schemeClr val="tx1"/>
            </a:solidFill>
          </a:endParaRPr>
        </a:p>
      </dsp:txBody>
      <dsp:txXfrm>
        <a:off x="3454702" y="662984"/>
        <a:ext cx="3045556" cy="621548"/>
      </dsp:txXfrm>
    </dsp:sp>
    <dsp:sp modelId="{7605329C-2B32-4CD7-9B69-1B3DAB88562E}">
      <dsp:nvSpPr>
        <dsp:cNvPr id="0" name=""/>
        <dsp:cNvSpPr/>
      </dsp:nvSpPr>
      <dsp:spPr>
        <a:xfrm>
          <a:off x="3353725"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100000"/>
            </a:lnSpc>
            <a:spcBef>
              <a:spcPct val="0"/>
            </a:spcBef>
            <a:spcAft>
              <a:spcPts val="0"/>
            </a:spcAft>
            <a:buNone/>
          </a:pPr>
          <a:r>
            <a:rPr lang="en-US" sz="1800" kern="1200" spc="100" baseline="0" dirty="0">
              <a:solidFill>
                <a:schemeClr val="tx1"/>
              </a:solidFill>
            </a:rPr>
            <a:t>App</a:t>
          </a:r>
        </a:p>
      </dsp:txBody>
      <dsp:txXfrm>
        <a:off x="3353725" y="2225143"/>
        <a:ext cx="2667714" cy="468233"/>
      </dsp:txXfrm>
    </dsp:sp>
    <dsp:sp modelId="{79B0CEDC-0005-4ACE-AB25-DB9533DC85C2}">
      <dsp:nvSpPr>
        <dsp:cNvPr id="0" name=""/>
        <dsp:cNvSpPr/>
      </dsp:nvSpPr>
      <dsp:spPr>
        <a:xfrm>
          <a:off x="4923724" y="2020032"/>
          <a:ext cx="107512"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EB9D58D6-E34B-4990-86E2-B1CAE3536A29}">
      <dsp:nvSpPr>
        <dsp:cNvPr id="0" name=""/>
        <dsp:cNvSpPr/>
      </dsp:nvSpPr>
      <dsp:spPr>
        <a:xfrm>
          <a:off x="6800241" y="2071828"/>
          <a:ext cx="0" cy="78729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160E0A3B-47C8-4C2F-8C45-EC9C3DFA1FFB}">
      <dsp:nvSpPr>
        <dsp:cNvPr id="0" name=""/>
        <dsp:cNvSpPr/>
      </dsp:nvSpPr>
      <dsp:spPr>
        <a:xfrm>
          <a:off x="5304959" y="2859122"/>
          <a:ext cx="2990564" cy="62154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37276" rIns="144931" bIns="37276"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kern="1200" dirty="0"/>
            <a:t>Including Real Estate Module.</a:t>
          </a:r>
          <a:endParaRPr lang="en-US" sz="1100" kern="1200" spc="100" baseline="0" dirty="0">
            <a:solidFill>
              <a:schemeClr val="tx1"/>
            </a:solidFill>
          </a:endParaRPr>
        </a:p>
      </dsp:txBody>
      <dsp:txXfrm>
        <a:off x="5304959" y="2859122"/>
        <a:ext cx="2990564" cy="621548"/>
      </dsp:txXfrm>
    </dsp:sp>
    <dsp:sp modelId="{5646D4EB-C7F1-4D0E-8051-C7D6C1D31ADE}">
      <dsp:nvSpPr>
        <dsp:cNvPr id="0" name=""/>
        <dsp:cNvSpPr/>
      </dsp:nvSpPr>
      <dsp:spPr>
        <a:xfrm>
          <a:off x="5464554" y="1450279"/>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ts val="0"/>
            </a:spcAft>
            <a:buFont typeface="Arial" panose="020B0604020202020204" pitchFamily="34" charset="0"/>
            <a:buNone/>
          </a:pPr>
          <a:r>
            <a:rPr lang="en-US" sz="1800" kern="1200" spc="100" baseline="0" dirty="0">
              <a:solidFill>
                <a:schemeClr val="tx1"/>
              </a:solidFill>
            </a:rPr>
            <a:t>Real Estate</a:t>
          </a:r>
        </a:p>
      </dsp:txBody>
      <dsp:txXfrm>
        <a:off x="5464554" y="1450279"/>
        <a:ext cx="2667714" cy="468233"/>
      </dsp:txXfrm>
    </dsp:sp>
    <dsp:sp modelId="{A72D3A03-5E34-4B13-9747-5EFFE003B8C1}">
      <dsp:nvSpPr>
        <dsp:cNvPr id="0" name=""/>
        <dsp:cNvSpPr/>
      </dsp:nvSpPr>
      <dsp:spPr>
        <a:xfrm>
          <a:off x="6747456" y="2020032"/>
          <a:ext cx="105571" cy="103591"/>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9DE62C25-DC37-4130-AE3D-9F589C2E8903}">
      <dsp:nvSpPr>
        <dsp:cNvPr id="0" name=""/>
        <dsp:cNvSpPr/>
      </dsp:nvSpPr>
      <dsp:spPr>
        <a:xfrm>
          <a:off x="8556977" y="1284517"/>
          <a:ext cx="0" cy="78732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77020A5-7024-4F77-9051-8B38AF80BE13}">
      <dsp:nvSpPr>
        <dsp:cNvPr id="0" name=""/>
        <dsp:cNvSpPr/>
      </dsp:nvSpPr>
      <dsp:spPr>
        <a:xfrm>
          <a:off x="7132827" y="662972"/>
          <a:ext cx="2848300" cy="62157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931" tIns="37276" rIns="144931" bIns="37276"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kern="1200" dirty="0"/>
            <a:t>Tie-up with Packers &amp; Movers.</a:t>
          </a:r>
          <a:endParaRPr lang="en-US" sz="1100" kern="1200" spc="100" baseline="0" dirty="0">
            <a:solidFill>
              <a:schemeClr val="tx1"/>
            </a:solidFill>
          </a:endParaRPr>
        </a:p>
      </dsp:txBody>
      <dsp:txXfrm>
        <a:off x="7132827" y="662972"/>
        <a:ext cx="2848300" cy="621573"/>
      </dsp:txXfrm>
    </dsp:sp>
    <dsp:sp modelId="{03CEA676-E009-456C-B86F-9C9A7D3DA364}">
      <dsp:nvSpPr>
        <dsp:cNvPr id="0" name=""/>
        <dsp:cNvSpPr/>
      </dsp:nvSpPr>
      <dsp:spPr>
        <a:xfrm>
          <a:off x="7205931" y="2225143"/>
          <a:ext cx="2667714" cy="46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ts val="0"/>
            </a:spcAft>
            <a:buFont typeface="Arial" panose="020B0604020202020204" pitchFamily="34" charset="0"/>
            <a:buNone/>
          </a:pPr>
          <a:r>
            <a:rPr lang="en-US" sz="1800" kern="1200" spc="100" baseline="0" dirty="0">
              <a:solidFill>
                <a:schemeClr val="tx1"/>
              </a:solidFill>
            </a:rPr>
            <a:t>Tie Up</a:t>
          </a:r>
        </a:p>
      </dsp:txBody>
      <dsp:txXfrm>
        <a:off x="7205931" y="2225143"/>
        <a:ext cx="2667714" cy="468233"/>
      </dsp:txXfrm>
    </dsp:sp>
    <dsp:sp modelId="{864F9172-41AB-4727-BD60-71E6F62154FB}">
      <dsp:nvSpPr>
        <dsp:cNvPr id="0" name=""/>
        <dsp:cNvSpPr/>
      </dsp:nvSpPr>
      <dsp:spPr>
        <a:xfrm>
          <a:off x="8506702" y="2020030"/>
          <a:ext cx="100548" cy="10359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38589" y="530458"/>
          <a:ext cx="2030132" cy="2030132"/>
        </a:xfrm>
        <a:prstGeom prst="rect">
          <a:avLst/>
        </a:prstGeom>
        <a:blipFill dpi="0" rotWithShape="1">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71492" y="2736121"/>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b="1" kern="1200" dirty="0" err="1">
              <a:solidFill>
                <a:schemeClr val="tx1"/>
              </a:solidFill>
            </a:rPr>
            <a:t>Vadapav</a:t>
          </a:r>
          <a:br>
            <a:rPr lang="en-US" sz="1600" kern="1200" dirty="0">
              <a:solidFill>
                <a:schemeClr val="tx1"/>
              </a:solidFill>
            </a:rPr>
          </a:br>
          <a:r>
            <a:rPr lang="en-US" sz="1600" b="0" kern="1200" dirty="0">
              <a:solidFill>
                <a:schemeClr val="tx1"/>
              </a:solidFill>
              <a:latin typeface="+mn-lt"/>
            </a:rPr>
            <a:t>Title</a:t>
          </a:r>
        </a:p>
      </dsp:txBody>
      <dsp:txXfrm>
        <a:off x="271492" y="2736121"/>
        <a:ext cx="2164327" cy="432164"/>
      </dsp:txXfrm>
    </dsp:sp>
    <dsp:sp modelId="{7D166BBB-55AF-452C-B9A0-94A1EE55FF4F}">
      <dsp:nvSpPr>
        <dsp:cNvPr id="0" name=""/>
        <dsp:cNvSpPr/>
      </dsp:nvSpPr>
      <dsp:spPr>
        <a:xfrm>
          <a:off x="271492" y="3148928"/>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81674" y="530458"/>
          <a:ext cx="2030132" cy="2030132"/>
        </a:xfrm>
        <a:prstGeom prst="rect">
          <a:avLst/>
        </a:prstGeom>
        <a:blipFill dpi="0"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14576" y="2736121"/>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b="1"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2814576" y="2736121"/>
        <a:ext cx="2164327" cy="432164"/>
      </dsp:txXfrm>
    </dsp:sp>
    <dsp:sp modelId="{1223E777-77CB-4A9A-BF21-12B513842696}">
      <dsp:nvSpPr>
        <dsp:cNvPr id="0" name=""/>
        <dsp:cNvSpPr/>
      </dsp:nvSpPr>
      <dsp:spPr>
        <a:xfrm>
          <a:off x="2814576" y="3148928"/>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424758" y="530458"/>
          <a:ext cx="2030132" cy="2030132"/>
        </a:xfrm>
        <a:prstGeom prst="rect">
          <a:avLst/>
        </a:prstGeom>
        <a:blipFill dpi="0" rotWithShape="1">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357661" y="2736121"/>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b="1"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357661" y="2736121"/>
        <a:ext cx="2164327" cy="432164"/>
      </dsp:txXfrm>
    </dsp:sp>
    <dsp:sp modelId="{EE420F84-477D-4635-BEF8-66426E9A259D}">
      <dsp:nvSpPr>
        <dsp:cNvPr id="0" name=""/>
        <dsp:cNvSpPr/>
      </dsp:nvSpPr>
      <dsp:spPr>
        <a:xfrm>
          <a:off x="5662853" y="2371205"/>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7967843" y="530458"/>
          <a:ext cx="2030132" cy="2030132"/>
        </a:xfrm>
        <a:prstGeom prst="rect">
          <a:avLst/>
        </a:prstGeom>
        <a:blipFill dpi="0" rotWithShape="1">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7900746" y="2736121"/>
          <a:ext cx="2164327" cy="432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b="1"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7900746" y="2736121"/>
        <a:ext cx="2164327" cy="432164"/>
      </dsp:txXfrm>
    </dsp:sp>
    <dsp:sp modelId="{5A7600AF-A34B-4D03-B3D6-B3C760AE8E06}">
      <dsp:nvSpPr>
        <dsp:cNvPr id="0" name=""/>
        <dsp:cNvSpPr/>
      </dsp:nvSpPr>
      <dsp:spPr>
        <a:xfrm>
          <a:off x="7940115" y="3110316"/>
          <a:ext cx="2164327" cy="5353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9/25/2022</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9/25/2022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4063588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26</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29</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30</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31</a:t>
            </a:fld>
            <a:endParaRPr lang="en-US" dirty="0"/>
          </a:p>
        </p:txBody>
      </p:sp>
    </p:spTree>
    <p:extLst>
      <p:ext uri="{BB962C8B-B14F-4D97-AF65-F5344CB8AC3E}">
        <p14:creationId xmlns:p14="http://schemas.microsoft.com/office/powerpoint/2010/main" val="166688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32</a:t>
            </a:fld>
            <a:endParaRPr lang="en-US" dirty="0"/>
          </a:p>
        </p:txBody>
      </p:sp>
    </p:spTree>
    <p:extLst>
      <p:ext uri="{BB962C8B-B14F-4D97-AF65-F5344CB8AC3E}">
        <p14:creationId xmlns:p14="http://schemas.microsoft.com/office/powerpoint/2010/main" val="420028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r>
              <a:rPr lang="en-US">
                <a:solidFill>
                  <a:srgbClr val="FFFFFF"/>
                </a:solidFill>
                <a:effectLst>
                  <a:outerShdw blurRad="50800" dist="38100" dir="2700000" algn="tl" rotWithShape="0">
                    <a:prstClr val="black">
                      <a:alpha val="43000"/>
                    </a:prstClr>
                  </a:outerShdw>
                </a:effectLst>
              </a:rPr>
              <a:t>2/1/20XX</a:t>
            </a:r>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2/1/20XX</a:t>
            </a:r>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a:t>2/1/20XX</a:t>
            </a:r>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a:t>2/1/20XX</a:t>
            </a:r>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a:t>2/1/20XX</a:t>
            </a:r>
            <a:endParaRPr lang="en-US" dirty="0"/>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a:solidFill>
                  <a:schemeClr val="tx2"/>
                </a:solidFill>
              </a:rPr>
              <a:t>2/1/20XX</a:t>
            </a:r>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2/1/20XX</a:t>
            </a:r>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2/1/20XX</a:t>
            </a:r>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23277" y="1057274"/>
            <a:ext cx="5122545" cy="2173288"/>
          </a:xfrm>
        </p:spPr>
        <p:txBody>
          <a:bodyPr vert="horz" lIns="109728" tIns="109728" rIns="109728" bIns="91440" rtlCol="0" anchor="ctr">
            <a:normAutofit/>
          </a:bodyPr>
          <a:lstStyle/>
          <a:p>
            <a:r>
              <a:rPr lang="en-US" b="0" dirty="0"/>
              <a:t>Roomies</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122947" y="3627438"/>
            <a:ext cx="5508761" cy="3139121"/>
          </a:xfrm>
        </p:spPr>
        <p:txBody>
          <a:bodyPr vert="horz" lIns="109728" tIns="109728" rIns="109728" bIns="91440" rtlCol="0" anchor="t">
            <a:normAutofit fontScale="85000" lnSpcReduction="10000"/>
          </a:bodyPr>
          <a:lstStyle/>
          <a:p>
            <a:r>
              <a:rPr lang="en-US" b="1" dirty="0">
                <a:latin typeface="Calibri" panose="020F0502020204030204" pitchFamily="34" charset="0"/>
                <a:cs typeface="Calibri" panose="020F0502020204030204" pitchFamily="34" charset="0"/>
              </a:rPr>
              <a:t>Group Members </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Ajinkya Bhosale(220343120005)</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Kishor Janjal(220343120040)</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Satnam Singh Veerak(220343120113)</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Snehal Deshmukh(220343120104)</a:t>
            </a:r>
          </a:p>
          <a:p>
            <a:r>
              <a:rPr lang="en-US" b="1" dirty="0">
                <a:latin typeface="Calibri" panose="020F0502020204030204" pitchFamily="34" charset="0"/>
                <a:cs typeface="Calibri" panose="020F0502020204030204" pitchFamily="34" charset="0"/>
              </a:rPr>
              <a:t>Project Guide – </a:t>
            </a:r>
            <a:r>
              <a:rPr lang="en-US" dirty="0">
                <a:latin typeface="Calibri" panose="020F0502020204030204" pitchFamily="34" charset="0"/>
                <a:cs typeface="Calibri" panose="020F0502020204030204" pitchFamily="34" charset="0"/>
              </a:rPr>
              <a:t>Mrs. Harshit Maheshwari</a:t>
            </a:r>
          </a:p>
        </p:txBody>
      </p:sp>
      <p:pic>
        <p:nvPicPr>
          <p:cNvPr id="41" name="Picture Placeholder 40" descr="A large room with glass walls&#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9" name="Slide Number Placeholder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1</a:t>
            </a:fld>
            <a:endParaRPr lang="en-US"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1475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10</a:t>
            </a:fld>
            <a:endParaRPr lang="en-US" dirty="0"/>
          </a:p>
        </p:txBody>
      </p:sp>
      <p:pic>
        <p:nvPicPr>
          <p:cNvPr id="5" name="Picture 4">
            <a:extLst>
              <a:ext uri="{FF2B5EF4-FFF2-40B4-BE49-F238E27FC236}">
                <a16:creationId xmlns:a16="http://schemas.microsoft.com/office/drawing/2014/main" id="{F9B476C6-2360-9DF1-B663-251416D8C1EC}"/>
              </a:ext>
            </a:extLst>
          </p:cNvPr>
          <p:cNvPicPr>
            <a:picLocks noChangeAspect="1"/>
          </p:cNvPicPr>
          <p:nvPr/>
        </p:nvPicPr>
        <p:blipFill>
          <a:blip r:embed="rId2"/>
          <a:stretch>
            <a:fillRect/>
          </a:stretch>
        </p:blipFill>
        <p:spPr>
          <a:xfrm>
            <a:off x="13364" y="721020"/>
            <a:ext cx="12178636" cy="6136980"/>
          </a:xfrm>
          <a:prstGeom prst="rect">
            <a:avLst/>
          </a:prstGeom>
        </p:spPr>
      </p:pic>
    </p:spTree>
    <p:extLst>
      <p:ext uri="{BB962C8B-B14F-4D97-AF65-F5344CB8AC3E}">
        <p14:creationId xmlns:p14="http://schemas.microsoft.com/office/powerpoint/2010/main" val="428760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1475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11</a:t>
            </a:fld>
            <a:endParaRPr lang="en-US" dirty="0"/>
          </a:p>
        </p:txBody>
      </p:sp>
      <p:pic>
        <p:nvPicPr>
          <p:cNvPr id="4" name="Picture 3">
            <a:extLst>
              <a:ext uri="{FF2B5EF4-FFF2-40B4-BE49-F238E27FC236}">
                <a16:creationId xmlns:a16="http://schemas.microsoft.com/office/drawing/2014/main" id="{C2E0398C-A3F4-9429-C611-276885415CAD}"/>
              </a:ext>
            </a:extLst>
          </p:cNvPr>
          <p:cNvPicPr>
            <a:picLocks noChangeAspect="1"/>
          </p:cNvPicPr>
          <p:nvPr/>
        </p:nvPicPr>
        <p:blipFill>
          <a:blip r:embed="rId2"/>
          <a:stretch>
            <a:fillRect/>
          </a:stretch>
        </p:blipFill>
        <p:spPr>
          <a:xfrm>
            <a:off x="0" y="685479"/>
            <a:ext cx="12192000" cy="6172521"/>
          </a:xfrm>
          <a:prstGeom prst="rect">
            <a:avLst/>
          </a:prstGeom>
        </p:spPr>
      </p:pic>
    </p:spTree>
    <p:extLst>
      <p:ext uri="{BB962C8B-B14F-4D97-AF65-F5344CB8AC3E}">
        <p14:creationId xmlns:p14="http://schemas.microsoft.com/office/powerpoint/2010/main" val="26113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12</a:t>
            </a:fld>
            <a:endParaRPr lang="en-US" dirty="0"/>
          </a:p>
        </p:txBody>
      </p:sp>
      <p:pic>
        <p:nvPicPr>
          <p:cNvPr id="7" name="Picture 6">
            <a:extLst>
              <a:ext uri="{FF2B5EF4-FFF2-40B4-BE49-F238E27FC236}">
                <a16:creationId xmlns:a16="http://schemas.microsoft.com/office/drawing/2014/main" id="{D17160DC-90A3-B07D-36AB-BAFAFFCCB608}"/>
              </a:ext>
            </a:extLst>
          </p:cNvPr>
          <p:cNvPicPr>
            <a:picLocks noChangeAspect="1"/>
          </p:cNvPicPr>
          <p:nvPr/>
        </p:nvPicPr>
        <p:blipFill>
          <a:blip r:embed="rId2"/>
          <a:stretch>
            <a:fillRect/>
          </a:stretch>
        </p:blipFill>
        <p:spPr>
          <a:xfrm>
            <a:off x="0" y="499949"/>
            <a:ext cx="12192000" cy="6358051"/>
          </a:xfrm>
          <a:prstGeom prst="rect">
            <a:avLst/>
          </a:prstGeom>
        </p:spPr>
      </p:pic>
    </p:spTree>
    <p:extLst>
      <p:ext uri="{BB962C8B-B14F-4D97-AF65-F5344CB8AC3E}">
        <p14:creationId xmlns:p14="http://schemas.microsoft.com/office/powerpoint/2010/main" val="352708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13</a:t>
            </a:fld>
            <a:endParaRPr lang="en-US" dirty="0"/>
          </a:p>
        </p:txBody>
      </p:sp>
      <p:pic>
        <p:nvPicPr>
          <p:cNvPr id="6" name="Picture 5">
            <a:extLst>
              <a:ext uri="{FF2B5EF4-FFF2-40B4-BE49-F238E27FC236}">
                <a16:creationId xmlns:a16="http://schemas.microsoft.com/office/drawing/2014/main" id="{6B486DEB-76CF-DC09-012D-F7B884F55E78}"/>
              </a:ext>
            </a:extLst>
          </p:cNvPr>
          <p:cNvPicPr>
            <a:picLocks noChangeAspect="1"/>
          </p:cNvPicPr>
          <p:nvPr/>
        </p:nvPicPr>
        <p:blipFill>
          <a:blip r:embed="rId2"/>
          <a:stretch>
            <a:fillRect/>
          </a:stretch>
        </p:blipFill>
        <p:spPr>
          <a:xfrm>
            <a:off x="0" y="542611"/>
            <a:ext cx="12192000" cy="6315389"/>
          </a:xfrm>
          <a:prstGeom prst="rect">
            <a:avLst/>
          </a:prstGeom>
        </p:spPr>
      </p:pic>
    </p:spTree>
    <p:extLst>
      <p:ext uri="{BB962C8B-B14F-4D97-AF65-F5344CB8AC3E}">
        <p14:creationId xmlns:p14="http://schemas.microsoft.com/office/powerpoint/2010/main" val="384234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14</a:t>
            </a:fld>
            <a:endParaRPr lang="en-US" dirty="0"/>
          </a:p>
        </p:txBody>
      </p:sp>
      <p:pic>
        <p:nvPicPr>
          <p:cNvPr id="5" name="Picture 4">
            <a:extLst>
              <a:ext uri="{FF2B5EF4-FFF2-40B4-BE49-F238E27FC236}">
                <a16:creationId xmlns:a16="http://schemas.microsoft.com/office/drawing/2014/main" id="{DDDAB742-59CD-B427-8363-46F536535256}"/>
              </a:ext>
            </a:extLst>
          </p:cNvPr>
          <p:cNvPicPr>
            <a:picLocks noChangeAspect="1"/>
          </p:cNvPicPr>
          <p:nvPr/>
        </p:nvPicPr>
        <p:blipFill rotWithShape="1">
          <a:blip r:embed="rId2"/>
          <a:srcRect b="3067"/>
          <a:stretch/>
        </p:blipFill>
        <p:spPr>
          <a:xfrm>
            <a:off x="-1" y="562005"/>
            <a:ext cx="12192001" cy="6295995"/>
          </a:xfrm>
          <a:prstGeom prst="rect">
            <a:avLst/>
          </a:prstGeom>
        </p:spPr>
      </p:pic>
    </p:spTree>
    <p:extLst>
      <p:ext uri="{BB962C8B-B14F-4D97-AF65-F5344CB8AC3E}">
        <p14:creationId xmlns:p14="http://schemas.microsoft.com/office/powerpoint/2010/main" val="47062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15</a:t>
            </a:fld>
            <a:endParaRPr lang="en-US" dirty="0"/>
          </a:p>
        </p:txBody>
      </p:sp>
      <p:pic>
        <p:nvPicPr>
          <p:cNvPr id="4" name="Picture 3">
            <a:extLst>
              <a:ext uri="{FF2B5EF4-FFF2-40B4-BE49-F238E27FC236}">
                <a16:creationId xmlns:a16="http://schemas.microsoft.com/office/drawing/2014/main" id="{B7C038CE-7519-878B-295F-E32A8BDEA437}"/>
              </a:ext>
            </a:extLst>
          </p:cNvPr>
          <p:cNvPicPr>
            <a:picLocks noChangeAspect="1"/>
          </p:cNvPicPr>
          <p:nvPr/>
        </p:nvPicPr>
        <p:blipFill>
          <a:blip r:embed="rId2"/>
          <a:stretch>
            <a:fillRect/>
          </a:stretch>
        </p:blipFill>
        <p:spPr>
          <a:xfrm>
            <a:off x="0" y="566754"/>
            <a:ext cx="12192000" cy="6291245"/>
          </a:xfrm>
          <a:prstGeom prst="rect">
            <a:avLst/>
          </a:prstGeom>
        </p:spPr>
      </p:pic>
    </p:spTree>
    <p:extLst>
      <p:ext uri="{BB962C8B-B14F-4D97-AF65-F5344CB8AC3E}">
        <p14:creationId xmlns:p14="http://schemas.microsoft.com/office/powerpoint/2010/main" val="308991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16</a:t>
            </a:fld>
            <a:endParaRPr lang="en-US" dirty="0"/>
          </a:p>
        </p:txBody>
      </p:sp>
      <p:pic>
        <p:nvPicPr>
          <p:cNvPr id="5" name="Picture 4">
            <a:extLst>
              <a:ext uri="{FF2B5EF4-FFF2-40B4-BE49-F238E27FC236}">
                <a16:creationId xmlns:a16="http://schemas.microsoft.com/office/drawing/2014/main" id="{0ABF9025-3CFF-DDFB-EE8F-4F51584E87AC}"/>
              </a:ext>
            </a:extLst>
          </p:cNvPr>
          <p:cNvPicPr>
            <a:picLocks noChangeAspect="1"/>
          </p:cNvPicPr>
          <p:nvPr/>
        </p:nvPicPr>
        <p:blipFill rotWithShape="1">
          <a:blip r:embed="rId2"/>
          <a:srcRect r="833"/>
          <a:stretch/>
        </p:blipFill>
        <p:spPr>
          <a:xfrm>
            <a:off x="0" y="622138"/>
            <a:ext cx="12192000" cy="6235861"/>
          </a:xfrm>
          <a:prstGeom prst="rect">
            <a:avLst/>
          </a:prstGeom>
        </p:spPr>
      </p:pic>
    </p:spTree>
    <p:extLst>
      <p:ext uri="{BB962C8B-B14F-4D97-AF65-F5344CB8AC3E}">
        <p14:creationId xmlns:p14="http://schemas.microsoft.com/office/powerpoint/2010/main" val="10744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17</a:t>
            </a:fld>
            <a:endParaRPr lang="en-US" dirty="0"/>
          </a:p>
        </p:txBody>
      </p:sp>
      <p:pic>
        <p:nvPicPr>
          <p:cNvPr id="4" name="Picture 3">
            <a:extLst>
              <a:ext uri="{FF2B5EF4-FFF2-40B4-BE49-F238E27FC236}">
                <a16:creationId xmlns:a16="http://schemas.microsoft.com/office/drawing/2014/main" id="{A5F5451F-277F-2798-BC14-4D398DC64DD1}"/>
              </a:ext>
            </a:extLst>
          </p:cNvPr>
          <p:cNvPicPr>
            <a:picLocks noChangeAspect="1"/>
          </p:cNvPicPr>
          <p:nvPr/>
        </p:nvPicPr>
        <p:blipFill>
          <a:blip r:embed="rId2"/>
          <a:stretch>
            <a:fillRect/>
          </a:stretch>
        </p:blipFill>
        <p:spPr>
          <a:xfrm>
            <a:off x="0" y="648480"/>
            <a:ext cx="12192000" cy="6209519"/>
          </a:xfrm>
          <a:prstGeom prst="rect">
            <a:avLst/>
          </a:prstGeom>
        </p:spPr>
      </p:pic>
    </p:spTree>
    <p:extLst>
      <p:ext uri="{BB962C8B-B14F-4D97-AF65-F5344CB8AC3E}">
        <p14:creationId xmlns:p14="http://schemas.microsoft.com/office/powerpoint/2010/main" val="215915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18</a:t>
            </a:fld>
            <a:endParaRPr lang="en-US" dirty="0"/>
          </a:p>
        </p:txBody>
      </p:sp>
      <p:pic>
        <p:nvPicPr>
          <p:cNvPr id="7" name="Picture 6">
            <a:extLst>
              <a:ext uri="{FF2B5EF4-FFF2-40B4-BE49-F238E27FC236}">
                <a16:creationId xmlns:a16="http://schemas.microsoft.com/office/drawing/2014/main" id="{293FE7D4-ABE3-520C-CFBB-59D67CF3DF04}"/>
              </a:ext>
            </a:extLst>
          </p:cNvPr>
          <p:cNvPicPr>
            <a:picLocks noChangeAspect="1"/>
          </p:cNvPicPr>
          <p:nvPr/>
        </p:nvPicPr>
        <p:blipFill>
          <a:blip r:embed="rId2"/>
          <a:stretch>
            <a:fillRect/>
          </a:stretch>
        </p:blipFill>
        <p:spPr>
          <a:xfrm>
            <a:off x="0" y="619400"/>
            <a:ext cx="12192000" cy="6238600"/>
          </a:xfrm>
          <a:prstGeom prst="rect">
            <a:avLst/>
          </a:prstGeom>
        </p:spPr>
      </p:pic>
    </p:spTree>
    <p:extLst>
      <p:ext uri="{BB962C8B-B14F-4D97-AF65-F5344CB8AC3E}">
        <p14:creationId xmlns:p14="http://schemas.microsoft.com/office/powerpoint/2010/main" val="2516897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19</a:t>
            </a:fld>
            <a:endParaRPr lang="en-US" dirty="0"/>
          </a:p>
        </p:txBody>
      </p:sp>
      <p:pic>
        <p:nvPicPr>
          <p:cNvPr id="5" name="Picture 4">
            <a:extLst>
              <a:ext uri="{FF2B5EF4-FFF2-40B4-BE49-F238E27FC236}">
                <a16:creationId xmlns:a16="http://schemas.microsoft.com/office/drawing/2014/main" id="{7DDDB9BB-E9BD-F4DB-C445-CAA74FCD4155}"/>
              </a:ext>
            </a:extLst>
          </p:cNvPr>
          <p:cNvPicPr>
            <a:picLocks noChangeAspect="1"/>
          </p:cNvPicPr>
          <p:nvPr/>
        </p:nvPicPr>
        <p:blipFill>
          <a:blip r:embed="rId2"/>
          <a:stretch>
            <a:fillRect/>
          </a:stretch>
        </p:blipFill>
        <p:spPr>
          <a:xfrm>
            <a:off x="0" y="533399"/>
            <a:ext cx="12192000" cy="6324601"/>
          </a:xfrm>
          <a:prstGeom prst="rect">
            <a:avLst/>
          </a:prstGeom>
        </p:spPr>
      </p:pic>
    </p:spTree>
    <p:extLst>
      <p:ext uri="{BB962C8B-B14F-4D97-AF65-F5344CB8AC3E}">
        <p14:creationId xmlns:p14="http://schemas.microsoft.com/office/powerpoint/2010/main" val="208946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8422105" y="1732547"/>
            <a:ext cx="3962399" cy="2037348"/>
          </a:xfrm>
        </p:spPr>
        <p:txBody>
          <a:bodyPr>
            <a:normAutofit/>
          </a:bodyPr>
          <a:lstStyle/>
          <a:p>
            <a:r>
              <a:rPr lang="en-US" sz="5400" dirty="0"/>
              <a:t>Contents</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561975" y="1251283"/>
            <a:ext cx="3835854" cy="4828675"/>
          </a:xfrm>
        </p:spPr>
        <p:txBody>
          <a:bodyPr>
            <a:normAutofit/>
          </a:bodyPr>
          <a:lstStyle/>
          <a:p>
            <a:pPr marL="342900" indent="-342900">
              <a:buFont typeface="Arial" panose="020B0604020202020204" pitchFamily="34" charset="0"/>
              <a:buChar char="•"/>
            </a:pPr>
            <a:r>
              <a:rPr lang="en-US" dirty="0">
                <a:cs typeface="Calibri" panose="020F0502020204030204" pitchFamily="34" charset="0"/>
              </a:rPr>
              <a:t>Introduction</a:t>
            </a:r>
          </a:p>
          <a:p>
            <a:pPr marL="342900" indent="-342900">
              <a:buFont typeface="Arial" panose="020B0604020202020204" pitchFamily="34" charset="0"/>
              <a:buChar char="•"/>
            </a:pPr>
            <a:r>
              <a:rPr lang="en-US" dirty="0">
                <a:cs typeface="Calibri" panose="020F0502020204030204" pitchFamily="34" charset="0"/>
              </a:rPr>
              <a:t>Choice Of Topic</a:t>
            </a:r>
          </a:p>
          <a:p>
            <a:pPr marL="342900" indent="-342900">
              <a:buFont typeface="Arial" panose="020B0604020202020204" pitchFamily="34" charset="0"/>
              <a:buChar char="•"/>
            </a:pPr>
            <a:r>
              <a:rPr lang="en-US" dirty="0">
                <a:cs typeface="Calibri" panose="020F0502020204030204" pitchFamily="34" charset="0"/>
              </a:rPr>
              <a:t>Proposed System</a:t>
            </a:r>
          </a:p>
          <a:p>
            <a:pPr marL="342900" indent="-342900">
              <a:buFont typeface="Arial" panose="020B0604020202020204" pitchFamily="34" charset="0"/>
              <a:buChar char="•"/>
            </a:pPr>
            <a:r>
              <a:rPr lang="en-US" dirty="0">
                <a:cs typeface="Calibri" panose="020F0502020204030204" pitchFamily="34" charset="0"/>
              </a:rPr>
              <a:t>Methodology</a:t>
            </a:r>
          </a:p>
          <a:p>
            <a:pPr marL="342900" indent="-342900">
              <a:buFont typeface="Arial" panose="020B0604020202020204" pitchFamily="34" charset="0"/>
              <a:buChar char="•"/>
            </a:pPr>
            <a:r>
              <a:rPr lang="en-US" dirty="0">
                <a:cs typeface="Calibri" panose="020F0502020204030204" pitchFamily="34" charset="0"/>
              </a:rPr>
              <a:t>Proposed System Model</a:t>
            </a:r>
          </a:p>
          <a:p>
            <a:pPr marL="342900" indent="-342900">
              <a:buFont typeface="Arial" panose="020B0604020202020204" pitchFamily="34" charset="0"/>
              <a:buChar char="•"/>
            </a:pPr>
            <a:r>
              <a:rPr lang="en-US" dirty="0">
                <a:cs typeface="Calibri" panose="020F0502020204030204" pitchFamily="34" charset="0"/>
              </a:rPr>
              <a:t>Proposed Approach</a:t>
            </a:r>
          </a:p>
          <a:p>
            <a:pPr marL="342900" indent="-342900">
              <a:buFont typeface="Arial" panose="020B0604020202020204" pitchFamily="34" charset="0"/>
              <a:buChar char="•"/>
            </a:pPr>
            <a:endParaRPr lang="en-US" dirty="0"/>
          </a:p>
        </p:txBody>
      </p:sp>
      <p:sp>
        <p:nvSpPr>
          <p:cNvPr id="23" name="Footer Placeholder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a:lstStyle/>
          <a:p>
            <a:r>
              <a:rPr lang="en-US" dirty="0"/>
              <a:t>Roomies</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
        <p:nvSpPr>
          <p:cNvPr id="6" name="TextBox 5">
            <a:extLst>
              <a:ext uri="{FF2B5EF4-FFF2-40B4-BE49-F238E27FC236}">
                <a16:creationId xmlns:a16="http://schemas.microsoft.com/office/drawing/2014/main" id="{3F93B907-3022-D863-12D2-B66D78CD1A51}"/>
              </a:ext>
            </a:extLst>
          </p:cNvPr>
          <p:cNvSpPr txBox="1"/>
          <p:nvPr/>
        </p:nvSpPr>
        <p:spPr>
          <a:xfrm>
            <a:off x="4098698" y="1251283"/>
            <a:ext cx="3587777" cy="369331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cs typeface="Calibri" panose="020F0502020204030204" pitchFamily="34" charset="0"/>
              </a:rPr>
              <a:t>Screenshot</a:t>
            </a:r>
          </a:p>
          <a:p>
            <a:pPr marL="342900" indent="-342900">
              <a:lnSpc>
                <a:spcPct val="150000"/>
              </a:lnSpc>
              <a:buFont typeface="Arial" panose="020B0604020202020204" pitchFamily="34" charset="0"/>
              <a:buChar char="•"/>
            </a:pPr>
            <a:r>
              <a:rPr lang="en-US" sz="2000" dirty="0">
                <a:cs typeface="Calibri" panose="020F0502020204030204" pitchFamily="34" charset="0"/>
              </a:rPr>
              <a:t>System Requirement</a:t>
            </a:r>
          </a:p>
          <a:p>
            <a:pPr marL="342900" indent="-342900">
              <a:lnSpc>
                <a:spcPct val="150000"/>
              </a:lnSpc>
              <a:buFont typeface="Arial" panose="020B0604020202020204" pitchFamily="34" charset="0"/>
              <a:buChar char="•"/>
            </a:pPr>
            <a:r>
              <a:rPr lang="en-US" sz="2000" dirty="0">
                <a:cs typeface="Calibri" panose="020F0502020204030204" pitchFamily="34" charset="0"/>
              </a:rPr>
              <a:t>Application</a:t>
            </a:r>
          </a:p>
          <a:p>
            <a:pPr marL="342900" indent="-342900">
              <a:lnSpc>
                <a:spcPct val="150000"/>
              </a:lnSpc>
              <a:buFont typeface="Arial" panose="020B0604020202020204" pitchFamily="34" charset="0"/>
              <a:buChar char="•"/>
            </a:pPr>
            <a:r>
              <a:rPr lang="en-US" sz="2000" dirty="0">
                <a:cs typeface="Calibri" panose="020F0502020204030204" pitchFamily="34" charset="0"/>
              </a:rPr>
              <a:t>Advantages &amp; Limitation</a:t>
            </a:r>
          </a:p>
          <a:p>
            <a:pPr marL="342900" indent="-342900">
              <a:lnSpc>
                <a:spcPct val="150000"/>
              </a:lnSpc>
              <a:buFont typeface="Arial" panose="020B0604020202020204" pitchFamily="34" charset="0"/>
              <a:buChar char="•"/>
            </a:pPr>
            <a:r>
              <a:rPr lang="en-US" sz="2000" dirty="0">
                <a:cs typeface="Calibri" panose="020F0502020204030204" pitchFamily="34" charset="0"/>
              </a:rPr>
              <a:t>Conclusion</a:t>
            </a:r>
          </a:p>
          <a:p>
            <a:pPr marL="342900" indent="-342900">
              <a:lnSpc>
                <a:spcPct val="150000"/>
              </a:lnSpc>
              <a:buFont typeface="Arial" panose="020B0604020202020204" pitchFamily="34" charset="0"/>
              <a:buChar char="•"/>
            </a:pPr>
            <a:r>
              <a:rPr lang="en-US" sz="2000" dirty="0">
                <a:cs typeface="Calibri" panose="020F0502020204030204" pitchFamily="34" charset="0"/>
              </a:rPr>
              <a:t>Future Scope</a:t>
            </a:r>
          </a:p>
          <a:p>
            <a:pPr marL="342900" indent="-342900">
              <a:lnSpc>
                <a:spcPct val="150000"/>
              </a:lnSpc>
              <a:buFont typeface="Arial" panose="020B0604020202020204" pitchFamily="34" charset="0"/>
              <a:buChar char="•"/>
            </a:pPr>
            <a:r>
              <a:rPr lang="en-US" sz="2000" dirty="0">
                <a:cs typeface="Calibri" panose="020F0502020204030204" pitchFamily="34" charset="0"/>
              </a:rPr>
              <a:t>References</a:t>
            </a:r>
          </a:p>
          <a:p>
            <a:endParaRPr lang="en-IN" dirty="0"/>
          </a:p>
        </p:txBody>
      </p:sp>
    </p:spTree>
    <p:extLst>
      <p:ext uri="{BB962C8B-B14F-4D97-AF65-F5344CB8AC3E}">
        <p14:creationId xmlns:p14="http://schemas.microsoft.com/office/powerpoint/2010/main" val="331829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256236"/>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20</a:t>
            </a:fld>
            <a:endParaRPr lang="en-US" dirty="0"/>
          </a:p>
        </p:txBody>
      </p:sp>
      <p:pic>
        <p:nvPicPr>
          <p:cNvPr id="4" name="Picture 3">
            <a:extLst>
              <a:ext uri="{FF2B5EF4-FFF2-40B4-BE49-F238E27FC236}">
                <a16:creationId xmlns:a16="http://schemas.microsoft.com/office/drawing/2014/main" id="{599634CD-FDA2-06D2-F81E-02A02211DE98}"/>
              </a:ext>
            </a:extLst>
          </p:cNvPr>
          <p:cNvPicPr>
            <a:picLocks noChangeAspect="1"/>
          </p:cNvPicPr>
          <p:nvPr/>
        </p:nvPicPr>
        <p:blipFill>
          <a:blip r:embed="rId2"/>
          <a:stretch>
            <a:fillRect/>
          </a:stretch>
        </p:blipFill>
        <p:spPr>
          <a:xfrm>
            <a:off x="0" y="605352"/>
            <a:ext cx="12192000" cy="6252647"/>
          </a:xfrm>
          <a:prstGeom prst="rect">
            <a:avLst/>
          </a:prstGeom>
        </p:spPr>
      </p:pic>
    </p:spTree>
    <p:extLst>
      <p:ext uri="{BB962C8B-B14F-4D97-AF65-F5344CB8AC3E}">
        <p14:creationId xmlns:p14="http://schemas.microsoft.com/office/powerpoint/2010/main" val="242048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System Requirement</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21</a:t>
            </a:fld>
            <a:endParaRPr lang="en-US" dirty="0"/>
          </a:p>
        </p:txBody>
      </p:sp>
      <p:sp>
        <p:nvSpPr>
          <p:cNvPr id="3" name="TextBox 2">
            <a:extLst>
              <a:ext uri="{FF2B5EF4-FFF2-40B4-BE49-F238E27FC236}">
                <a16:creationId xmlns:a16="http://schemas.microsoft.com/office/drawing/2014/main" id="{6558B485-EFCE-3E03-30A0-871EEF824BBF}"/>
              </a:ext>
            </a:extLst>
          </p:cNvPr>
          <p:cNvSpPr txBox="1"/>
          <p:nvPr/>
        </p:nvSpPr>
        <p:spPr>
          <a:xfrm>
            <a:off x="520997" y="1661160"/>
            <a:ext cx="5575003" cy="3970318"/>
          </a:xfrm>
          <a:prstGeom prst="rect">
            <a:avLst/>
          </a:prstGeom>
          <a:noFill/>
        </p:spPr>
        <p:txBody>
          <a:bodyPr wrap="square" rtlCol="0">
            <a:spAutoFit/>
          </a:bodyPr>
          <a:lstStyle/>
          <a:p>
            <a:r>
              <a:rPr lang="en-IN" b="1" dirty="0"/>
              <a:t>Software Requirement : </a:t>
            </a:r>
          </a:p>
          <a:p>
            <a:endParaRPr lang="en-IN" dirty="0"/>
          </a:p>
          <a:p>
            <a:pPr marL="285750" indent="-285750">
              <a:lnSpc>
                <a:spcPct val="200000"/>
              </a:lnSpc>
              <a:buFont typeface="Arial" panose="020B0604020202020204" pitchFamily="34" charset="0"/>
              <a:buChar char="•"/>
            </a:pPr>
            <a:r>
              <a:rPr lang="en-IN" dirty="0"/>
              <a:t>Windows 10</a:t>
            </a:r>
          </a:p>
          <a:p>
            <a:pPr marL="285750" indent="-285750">
              <a:lnSpc>
                <a:spcPct val="200000"/>
              </a:lnSpc>
              <a:buFont typeface="Arial" panose="020B0604020202020204" pitchFamily="34" charset="0"/>
              <a:buChar char="•"/>
            </a:pPr>
            <a:r>
              <a:rPr lang="en-IN" dirty="0"/>
              <a:t>Node.js</a:t>
            </a:r>
          </a:p>
          <a:p>
            <a:pPr marL="285750" indent="-285750">
              <a:lnSpc>
                <a:spcPct val="200000"/>
              </a:lnSpc>
              <a:buFont typeface="Arial" panose="020B0604020202020204" pitchFamily="34" charset="0"/>
              <a:buChar char="•"/>
            </a:pPr>
            <a:r>
              <a:rPr lang="en-IN" dirty="0"/>
              <a:t>Express</a:t>
            </a:r>
          </a:p>
          <a:p>
            <a:pPr marL="285750" indent="-285750">
              <a:lnSpc>
                <a:spcPct val="200000"/>
              </a:lnSpc>
              <a:buFont typeface="Arial" panose="020B0604020202020204" pitchFamily="34" charset="0"/>
              <a:buChar char="•"/>
            </a:pPr>
            <a:r>
              <a:rPr lang="en-IN" dirty="0"/>
              <a:t>React.js</a:t>
            </a:r>
          </a:p>
          <a:p>
            <a:pPr marL="285750" indent="-285750">
              <a:lnSpc>
                <a:spcPct val="200000"/>
              </a:lnSpc>
              <a:buFont typeface="Arial" panose="020B0604020202020204" pitchFamily="34" charset="0"/>
              <a:buChar char="•"/>
            </a:pPr>
            <a:r>
              <a:rPr lang="en-IN" dirty="0"/>
              <a:t>MySQL</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E480AAFF-A54E-4E26-5112-FBA5DCD75426}"/>
              </a:ext>
            </a:extLst>
          </p:cNvPr>
          <p:cNvSpPr txBox="1"/>
          <p:nvPr/>
        </p:nvSpPr>
        <p:spPr>
          <a:xfrm>
            <a:off x="5846140" y="1683129"/>
            <a:ext cx="5575003" cy="2793072"/>
          </a:xfrm>
          <a:prstGeom prst="rect">
            <a:avLst/>
          </a:prstGeom>
          <a:noFill/>
        </p:spPr>
        <p:txBody>
          <a:bodyPr wrap="square" rtlCol="0">
            <a:spAutoFit/>
          </a:bodyPr>
          <a:lstStyle/>
          <a:p>
            <a:r>
              <a:rPr lang="en-IN" b="1" dirty="0"/>
              <a:t>Hardware Requirement : </a:t>
            </a:r>
          </a:p>
          <a:p>
            <a:endParaRPr lang="en-IN" dirty="0"/>
          </a:p>
          <a:p>
            <a:pPr marL="285750" indent="-285750">
              <a:lnSpc>
                <a:spcPct val="200000"/>
              </a:lnSpc>
              <a:buFont typeface="Arial" panose="020B0604020202020204" pitchFamily="34" charset="0"/>
              <a:buChar char="•"/>
            </a:pPr>
            <a:r>
              <a:rPr lang="en-IN" dirty="0"/>
              <a:t>RAM 2Gb</a:t>
            </a:r>
          </a:p>
          <a:p>
            <a:pPr marL="285750" indent="-285750">
              <a:lnSpc>
                <a:spcPct val="200000"/>
              </a:lnSpc>
              <a:buFont typeface="Arial" panose="020B0604020202020204" pitchFamily="34" charset="0"/>
              <a:buChar char="•"/>
            </a:pPr>
            <a:r>
              <a:rPr lang="en-IN" dirty="0"/>
              <a:t>Processor Intel Core I3</a:t>
            </a:r>
          </a:p>
          <a:p>
            <a:pPr marL="285750" indent="-285750">
              <a:lnSpc>
                <a:spcPct val="200000"/>
              </a:lnSpc>
              <a:buFont typeface="Arial" panose="020B0604020202020204" pitchFamily="34" charset="0"/>
              <a:buChar char="•"/>
            </a:pPr>
            <a:r>
              <a:rPr lang="en-IN" dirty="0"/>
              <a:t>Hard Disk 5Gb</a:t>
            </a:r>
          </a:p>
          <a:p>
            <a:pPr marL="285750" indent="-285750">
              <a:lnSpc>
                <a:spcPct val="200000"/>
              </a:lnSpc>
              <a:buFont typeface="Arial" panose="020B0604020202020204" pitchFamily="34" charset="0"/>
              <a:buChar char="•"/>
            </a:pPr>
            <a:endParaRPr lang="en-IN" dirty="0"/>
          </a:p>
        </p:txBody>
      </p:sp>
    </p:spTree>
    <p:extLst>
      <p:ext uri="{BB962C8B-B14F-4D97-AF65-F5344CB8AC3E}">
        <p14:creationId xmlns:p14="http://schemas.microsoft.com/office/powerpoint/2010/main" val="1286494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Technologies Used</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22</a:t>
            </a:fld>
            <a:endParaRPr lang="en-US" dirty="0"/>
          </a:p>
        </p:txBody>
      </p:sp>
      <p:sp>
        <p:nvSpPr>
          <p:cNvPr id="4" name="TextBox 3">
            <a:extLst>
              <a:ext uri="{FF2B5EF4-FFF2-40B4-BE49-F238E27FC236}">
                <a16:creationId xmlns:a16="http://schemas.microsoft.com/office/drawing/2014/main" id="{A0F5367B-1644-8A11-65CA-45937862320A}"/>
              </a:ext>
            </a:extLst>
          </p:cNvPr>
          <p:cNvSpPr txBox="1"/>
          <p:nvPr/>
        </p:nvSpPr>
        <p:spPr>
          <a:xfrm>
            <a:off x="600389" y="1588028"/>
            <a:ext cx="10741361" cy="4247317"/>
          </a:xfrm>
          <a:prstGeom prst="rect">
            <a:avLst/>
          </a:prstGeom>
          <a:noFill/>
        </p:spPr>
        <p:txBody>
          <a:bodyPr wrap="square" rtlCol="0">
            <a:spAutoFit/>
          </a:bodyPr>
          <a:lstStyle/>
          <a:p>
            <a:pPr marL="342900" indent="-342900">
              <a:lnSpc>
                <a:spcPct val="200000"/>
              </a:lnSpc>
              <a:buFont typeface="+mj-lt"/>
              <a:buAutoNum type="arabicPeriod"/>
            </a:pPr>
            <a:r>
              <a:rPr lang="en-IN" dirty="0"/>
              <a:t>HTML : Page Layout has been designed in HTML</a:t>
            </a:r>
          </a:p>
          <a:p>
            <a:pPr marL="342900" indent="-342900">
              <a:lnSpc>
                <a:spcPct val="200000"/>
              </a:lnSpc>
              <a:buFont typeface="+mj-lt"/>
              <a:buAutoNum type="arabicPeriod"/>
            </a:pPr>
            <a:r>
              <a:rPr lang="en-IN" dirty="0"/>
              <a:t>CSS : Used For All Designing Part</a:t>
            </a:r>
          </a:p>
          <a:p>
            <a:pPr marL="342900" indent="-342900">
              <a:lnSpc>
                <a:spcPct val="200000"/>
              </a:lnSpc>
              <a:buFont typeface="+mj-lt"/>
              <a:buAutoNum type="arabicPeriod"/>
            </a:pPr>
            <a:r>
              <a:rPr lang="en-IN" dirty="0"/>
              <a:t>React : Used For Frontend development (UI)</a:t>
            </a:r>
          </a:p>
          <a:p>
            <a:pPr marL="342900" indent="-342900">
              <a:lnSpc>
                <a:spcPct val="200000"/>
              </a:lnSpc>
              <a:buFont typeface="+mj-lt"/>
              <a:buAutoNum type="arabicPeriod"/>
            </a:pPr>
            <a:r>
              <a:rPr lang="en-IN" dirty="0"/>
              <a:t>MySQL : Used for Data Storage </a:t>
            </a:r>
          </a:p>
          <a:p>
            <a:pPr marL="342900" indent="-342900">
              <a:lnSpc>
                <a:spcPct val="200000"/>
              </a:lnSpc>
              <a:buFont typeface="+mj-lt"/>
              <a:buAutoNum type="arabicPeriod"/>
            </a:pPr>
            <a:r>
              <a:rPr lang="en-IN" dirty="0"/>
              <a:t>Bootstrap: Used for Responsive Component</a:t>
            </a:r>
          </a:p>
          <a:p>
            <a:pPr marL="342900" indent="-342900">
              <a:lnSpc>
                <a:spcPct val="200000"/>
              </a:lnSpc>
              <a:buFont typeface="+mj-lt"/>
              <a:buAutoNum type="arabicPeriod"/>
            </a:pPr>
            <a:r>
              <a:rPr lang="en-IN" dirty="0"/>
              <a:t>Express : Used For Backend Rest API Server </a:t>
            </a:r>
          </a:p>
          <a:p>
            <a:pPr marL="342900" indent="-342900">
              <a:lnSpc>
                <a:spcPct val="200000"/>
              </a:lnSpc>
              <a:buFont typeface="+mj-lt"/>
              <a:buAutoNum type="arabicPeriod"/>
            </a:pPr>
            <a:r>
              <a:rPr lang="en-IN" dirty="0"/>
              <a:t>Nodejs : Used For Backend</a:t>
            </a:r>
          </a:p>
          <a:p>
            <a:pPr marL="342900" indent="-342900">
              <a:buFont typeface="+mj-lt"/>
              <a:buAutoNum type="arabicPeriod"/>
            </a:pPr>
            <a:endParaRPr lang="en-IN" dirty="0"/>
          </a:p>
        </p:txBody>
      </p:sp>
    </p:spTree>
    <p:extLst>
      <p:ext uri="{BB962C8B-B14F-4D97-AF65-F5344CB8AC3E}">
        <p14:creationId xmlns:p14="http://schemas.microsoft.com/office/powerpoint/2010/main" val="2249567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Applications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23</a:t>
            </a:fld>
            <a:endParaRPr lang="en-US" dirty="0"/>
          </a:p>
        </p:txBody>
      </p:sp>
      <p:sp>
        <p:nvSpPr>
          <p:cNvPr id="4" name="TextBox 3">
            <a:extLst>
              <a:ext uri="{FF2B5EF4-FFF2-40B4-BE49-F238E27FC236}">
                <a16:creationId xmlns:a16="http://schemas.microsoft.com/office/drawing/2014/main" id="{A0F5367B-1644-8A11-65CA-45937862320A}"/>
              </a:ext>
            </a:extLst>
          </p:cNvPr>
          <p:cNvSpPr txBox="1"/>
          <p:nvPr/>
        </p:nvSpPr>
        <p:spPr>
          <a:xfrm>
            <a:off x="725319" y="2190960"/>
            <a:ext cx="10741361" cy="2215991"/>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IN" sz="2400" dirty="0"/>
              <a:t>For Finding Flats / Hostels Online.</a:t>
            </a:r>
          </a:p>
          <a:p>
            <a:pPr marL="342900" indent="-342900">
              <a:lnSpc>
                <a:spcPct val="200000"/>
              </a:lnSpc>
              <a:buFont typeface="Wingdings" panose="05000000000000000000" pitchFamily="2" charset="2"/>
              <a:buChar char="Ø"/>
            </a:pPr>
            <a:r>
              <a:rPr lang="en-IN" sz="2400" dirty="0"/>
              <a:t>For Listing Flats / Hostels for Renting Purpose.</a:t>
            </a:r>
          </a:p>
          <a:p>
            <a:pPr marL="342900" indent="-342900">
              <a:lnSpc>
                <a:spcPct val="200000"/>
              </a:lnSpc>
              <a:buFont typeface="Wingdings" panose="05000000000000000000" pitchFamily="2" charset="2"/>
              <a:buChar char="Ø"/>
            </a:pPr>
            <a:r>
              <a:rPr lang="en-IN" sz="2400" dirty="0"/>
              <a:t>For Sharing of Flats and Rooms.</a:t>
            </a:r>
          </a:p>
        </p:txBody>
      </p:sp>
    </p:spTree>
    <p:extLst>
      <p:ext uri="{BB962C8B-B14F-4D97-AF65-F5344CB8AC3E}">
        <p14:creationId xmlns:p14="http://schemas.microsoft.com/office/powerpoint/2010/main" val="225105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Advantages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24</a:t>
            </a:fld>
            <a:endParaRPr lang="en-US" dirty="0"/>
          </a:p>
        </p:txBody>
      </p:sp>
      <p:sp>
        <p:nvSpPr>
          <p:cNvPr id="4" name="TextBox 3">
            <a:extLst>
              <a:ext uri="{FF2B5EF4-FFF2-40B4-BE49-F238E27FC236}">
                <a16:creationId xmlns:a16="http://schemas.microsoft.com/office/drawing/2014/main" id="{A0F5367B-1644-8A11-65CA-45937862320A}"/>
              </a:ext>
            </a:extLst>
          </p:cNvPr>
          <p:cNvSpPr txBox="1"/>
          <p:nvPr/>
        </p:nvSpPr>
        <p:spPr>
          <a:xfrm>
            <a:off x="807720" y="2190960"/>
            <a:ext cx="10741361" cy="281615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a:t>For Finding Flats / Hostels customer’s doesn’t need to explore market himself.</a:t>
            </a:r>
          </a:p>
          <a:p>
            <a:pPr marL="342900" indent="-342900">
              <a:lnSpc>
                <a:spcPct val="150000"/>
              </a:lnSpc>
              <a:buFont typeface="Wingdings" panose="05000000000000000000" pitchFamily="2" charset="2"/>
              <a:buChar char="Ø"/>
            </a:pPr>
            <a:r>
              <a:rPr lang="en-IN" sz="2400" dirty="0"/>
              <a:t>No Broker Involved so monetary saving of commission.</a:t>
            </a:r>
          </a:p>
          <a:p>
            <a:pPr marL="342900" indent="-342900">
              <a:lnSpc>
                <a:spcPct val="150000"/>
              </a:lnSpc>
              <a:buFont typeface="Wingdings" panose="05000000000000000000" pitchFamily="2" charset="2"/>
              <a:buChar char="Ø"/>
            </a:pPr>
            <a:r>
              <a:rPr lang="en-IN" sz="2400" dirty="0"/>
              <a:t>Owner will get more Customers in less time and will be able to secure best deals.</a:t>
            </a:r>
          </a:p>
        </p:txBody>
      </p:sp>
    </p:spTree>
    <p:extLst>
      <p:ext uri="{BB962C8B-B14F-4D97-AF65-F5344CB8AC3E}">
        <p14:creationId xmlns:p14="http://schemas.microsoft.com/office/powerpoint/2010/main" val="2825321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Limitation	</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25</a:t>
            </a:fld>
            <a:endParaRPr lang="en-US" dirty="0"/>
          </a:p>
        </p:txBody>
      </p:sp>
      <p:sp>
        <p:nvSpPr>
          <p:cNvPr id="4" name="TextBox 3">
            <a:extLst>
              <a:ext uri="{FF2B5EF4-FFF2-40B4-BE49-F238E27FC236}">
                <a16:creationId xmlns:a16="http://schemas.microsoft.com/office/drawing/2014/main" id="{A0F5367B-1644-8A11-65CA-45937862320A}"/>
              </a:ext>
            </a:extLst>
          </p:cNvPr>
          <p:cNvSpPr txBox="1"/>
          <p:nvPr/>
        </p:nvSpPr>
        <p:spPr>
          <a:xfrm>
            <a:off x="600389" y="2052461"/>
            <a:ext cx="10741361" cy="2800767"/>
          </a:xfrm>
          <a:prstGeom prst="rect">
            <a:avLst/>
          </a:prstGeom>
          <a:noFill/>
        </p:spPr>
        <p:txBody>
          <a:bodyPr wrap="square" rtlCol="0">
            <a:spAutoFit/>
          </a:bodyPr>
          <a:lstStyle/>
          <a:p>
            <a:pPr marL="502920" indent="-457200">
              <a:lnSpc>
                <a:spcPct val="150000"/>
              </a:lnSpc>
              <a:buAutoNum type="arabicPeriod"/>
            </a:pPr>
            <a:r>
              <a:rPr lang="en-US" sz="3200" dirty="0"/>
              <a:t>Listing with fake images / details.</a:t>
            </a:r>
          </a:p>
          <a:p>
            <a:pPr marL="502920" indent="-457200">
              <a:lnSpc>
                <a:spcPct val="150000"/>
              </a:lnSpc>
              <a:buAutoNum type="arabicPeriod"/>
            </a:pPr>
            <a:r>
              <a:rPr lang="en-US" sz="3200" dirty="0"/>
              <a:t>Unverified users.</a:t>
            </a:r>
          </a:p>
          <a:p>
            <a:pPr marL="502920" indent="-457200">
              <a:lnSpc>
                <a:spcPct val="150000"/>
              </a:lnSpc>
              <a:buAutoNum type="arabicPeriod"/>
            </a:pPr>
            <a:r>
              <a:rPr lang="en-US" sz="3200" dirty="0"/>
              <a:t>Different life habits of customer and owner. </a:t>
            </a:r>
          </a:p>
          <a:p>
            <a:pPr marL="50292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61205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4278F-BBE1-4D62-8038-1FE9C98B6D37}"/>
              </a:ext>
            </a:extLst>
          </p:cNvPr>
          <p:cNvSpPr>
            <a:spLocks noGrp="1"/>
          </p:cNvSpPr>
          <p:nvPr>
            <p:ph type="title"/>
          </p:nvPr>
        </p:nvSpPr>
        <p:spPr>
          <a:xfrm>
            <a:off x="5376671" y="92730"/>
            <a:ext cx="6172412" cy="1031927"/>
          </a:xfrm>
        </p:spPr>
        <p:txBody>
          <a:bodyPr/>
          <a:lstStyle/>
          <a:p>
            <a:r>
              <a:rPr lang="en-US" dirty="0"/>
              <a:t>Conclusion</a:t>
            </a:r>
          </a:p>
        </p:txBody>
      </p:sp>
      <p:pic>
        <p:nvPicPr>
          <p:cNvPr id="11" name="Picture Placeholder 10" descr="A close - up of a person using a compute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Picture Placeholder 7" descr="Conference Room">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Content Placeholder 8">
            <a:extLst>
              <a:ext uri="{FF2B5EF4-FFF2-40B4-BE49-F238E27FC236}">
                <a16:creationId xmlns:a16="http://schemas.microsoft.com/office/drawing/2014/main" id="{957A8109-BBBF-407C-81F8-08088ED99698}"/>
              </a:ext>
            </a:extLst>
          </p:cNvPr>
          <p:cNvSpPr>
            <a:spLocks noGrp="1"/>
          </p:cNvSpPr>
          <p:nvPr>
            <p:ph idx="1"/>
          </p:nvPr>
        </p:nvSpPr>
        <p:spPr>
          <a:xfrm>
            <a:off x="4886729" y="1225369"/>
            <a:ext cx="6662352" cy="4966884"/>
          </a:xfrm>
        </p:spPr>
        <p:txBody>
          <a:bodyPr>
            <a:normAutofit fontScale="92500" lnSpcReduction="20000"/>
          </a:bodyPr>
          <a:lstStyle/>
          <a:p>
            <a:pPr marL="388620" indent="-342900" algn="just">
              <a:lnSpc>
                <a:spcPct val="150000"/>
              </a:lnSpc>
              <a:buFont typeface="Arial" panose="020B0604020202020204" pitchFamily="34" charset="0"/>
              <a:buChar char="•"/>
            </a:pPr>
            <a:r>
              <a:rPr lang="en-US" sz="2000" dirty="0"/>
              <a:t>This WebApp has been Designed and Developed to Overcome the drawbacks and limitations of old Manual processes and meet the requirement of the modern age.</a:t>
            </a:r>
          </a:p>
          <a:p>
            <a:pPr marL="388620" indent="-342900" algn="just">
              <a:lnSpc>
                <a:spcPct val="150000"/>
              </a:lnSpc>
              <a:buFont typeface="Arial" panose="020B0604020202020204" pitchFamily="34" charset="0"/>
              <a:buChar char="•"/>
            </a:pPr>
            <a:r>
              <a:rPr lang="en-US" sz="2000" dirty="0"/>
              <a:t>This system will help customers and owners to get the best deal possible out in the market.</a:t>
            </a:r>
          </a:p>
          <a:p>
            <a:pPr marL="388620" indent="-342900" algn="just">
              <a:lnSpc>
                <a:spcPct val="150000"/>
              </a:lnSpc>
              <a:buFont typeface="Arial" panose="020B0604020202020204" pitchFamily="34" charset="0"/>
              <a:buChar char="•"/>
            </a:pPr>
            <a:r>
              <a:rPr lang="en-US" sz="2000" dirty="0"/>
              <a:t>This will save Customers as well as Owners time and efforts and will profit both.</a:t>
            </a:r>
            <a:endParaRPr lang="en-IN" sz="2000" dirty="0"/>
          </a:p>
          <a:p>
            <a:pPr marL="388620" indent="-342900" algn="just">
              <a:lnSpc>
                <a:spcPct val="150000"/>
              </a:lnSpc>
              <a:buFont typeface="Arial" panose="020B0604020202020204" pitchFamily="34" charset="0"/>
              <a:buChar char="•"/>
            </a:pPr>
            <a:r>
              <a:rPr lang="en-US" sz="2000" dirty="0"/>
              <a:t>Lastly it can be improved in future according to rising demand of users. </a:t>
            </a:r>
          </a:p>
          <a:p>
            <a:pPr marL="502920" indent="-457200">
              <a:buAutoNum type="arabicPeriod"/>
            </a:pPr>
            <a:endParaRPr lang="en-US" sz="1400" dirty="0"/>
          </a:p>
        </p:txBody>
      </p:sp>
      <p:sp>
        <p:nvSpPr>
          <p:cNvPr id="17" name="Footer Placeholder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a:lstStyle/>
          <a:p>
            <a:r>
              <a:rPr lang="en-US" dirty="0"/>
              <a:t>Roomies</a:t>
            </a:r>
          </a:p>
        </p:txBody>
      </p:sp>
      <p:sp>
        <p:nvSpPr>
          <p:cNvPr id="18" name="Slide Number Placeholder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26</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a:lstStyle/>
          <a:p>
            <a:r>
              <a:rPr lang="en-US" dirty="0"/>
              <a:t>Future Scope</a:t>
            </a:r>
          </a:p>
        </p:txBody>
      </p:sp>
      <p:sp>
        <p:nvSpPr>
          <p:cNvPr id="3" name="Footer Placeholder 2">
            <a:extLst>
              <a:ext uri="{FF2B5EF4-FFF2-40B4-BE49-F238E27FC236}">
                <a16:creationId xmlns:a16="http://schemas.microsoft.com/office/drawing/2014/main" id="{291BF2BA-ADC4-4A71-B4A0-9B3047AA9288}"/>
              </a:ext>
            </a:extLst>
          </p:cNvPr>
          <p:cNvSpPr>
            <a:spLocks noGrp="1"/>
          </p:cNvSpPr>
          <p:nvPr>
            <p:ph type="ftr" sz="quarter" idx="11"/>
          </p:nvPr>
        </p:nvSpPr>
        <p:spPr>
          <a:xfrm>
            <a:off x="1535372" y="6309360"/>
            <a:ext cx="4946592" cy="457200"/>
          </a:xfrm>
        </p:spPr>
        <p:txBody>
          <a:bodyPr/>
          <a:lstStyle/>
          <a:p>
            <a:r>
              <a:rPr lang="en-US" dirty="0"/>
              <a:t>Roomies</a:t>
            </a:r>
          </a:p>
        </p:txBody>
      </p:sp>
      <p:sp>
        <p:nvSpPr>
          <p:cNvPr id="5" name="Slide Number Placeholder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27</a:t>
            </a:fld>
            <a:endParaRPr lang="en-US" dirty="0"/>
          </a:p>
        </p:txBody>
      </p:sp>
      <p:graphicFrame>
        <p:nvGraphicFramePr>
          <p:cNvPr id="9" name="Content Placeholder 3" descr="Timeline Smart Art Placeholder">
            <a:extLst>
              <a:ext uri="{FF2B5EF4-FFF2-40B4-BE49-F238E27FC236}">
                <a16:creationId xmlns:a16="http://schemas.microsoft.com/office/drawing/2014/main" id="{34466B8E-B3C3-4427-AD0D-6EE575A4212C}"/>
              </a:ext>
            </a:extLst>
          </p:cNvPr>
          <p:cNvGraphicFramePr>
            <a:graphicFrameLocks/>
          </p:cNvGraphicFramePr>
          <p:nvPr>
            <p:extLst>
              <p:ext uri="{D42A27DB-BD31-4B8C-83A1-F6EECF244321}">
                <p14:modId xmlns:p14="http://schemas.microsoft.com/office/powerpoint/2010/main" val="3524840845"/>
              </p:ext>
            </p:extLst>
          </p:nvPr>
        </p:nvGraphicFramePr>
        <p:xfrm>
          <a:off x="1637082" y="279567"/>
          <a:ext cx="10013709" cy="4143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018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03067" y="14204"/>
            <a:ext cx="10900146" cy="935776"/>
          </a:xfrm>
        </p:spPr>
        <p:txBody>
          <a:bodyPr/>
          <a:lstStyle/>
          <a:p>
            <a:r>
              <a:rPr lang="en-IN" dirty="0"/>
              <a:t>References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28</a:t>
            </a:fld>
            <a:endParaRPr lang="en-US" dirty="0"/>
          </a:p>
        </p:txBody>
      </p:sp>
      <p:sp>
        <p:nvSpPr>
          <p:cNvPr id="3" name="TextBox 2">
            <a:extLst>
              <a:ext uri="{FF2B5EF4-FFF2-40B4-BE49-F238E27FC236}">
                <a16:creationId xmlns:a16="http://schemas.microsoft.com/office/drawing/2014/main" id="{C0538C8C-F424-8D3A-9D73-26D4F0693A38}"/>
              </a:ext>
            </a:extLst>
          </p:cNvPr>
          <p:cNvSpPr txBox="1"/>
          <p:nvPr/>
        </p:nvSpPr>
        <p:spPr>
          <a:xfrm>
            <a:off x="931931" y="1976774"/>
            <a:ext cx="10617150" cy="3447098"/>
          </a:xfrm>
          <a:prstGeom prst="rect">
            <a:avLst/>
          </a:prstGeom>
          <a:noFill/>
        </p:spPr>
        <p:txBody>
          <a:bodyPr wrap="square" rtlCol="0">
            <a:spAutoFit/>
          </a:bodyPr>
          <a:lstStyle/>
          <a:p>
            <a:pPr marL="285750" indent="-285750">
              <a:buFont typeface="Arial" panose="020B0604020202020204" pitchFamily="34" charset="0"/>
              <a:buChar char="•"/>
            </a:pPr>
            <a:r>
              <a:rPr lang="en-IN" sz="2000" dirty="0"/>
              <a:t>https://reactjs.org</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https://nodejs.org/en</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https://expressjs.com</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https://getbootstrap.com</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https://www.mysql.com</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897597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a:lstStyle/>
          <a:p>
            <a:r>
              <a:rPr lang="en-US" dirty="0"/>
              <a:t>THANK YOU </a:t>
            </a:r>
          </a:p>
        </p:txBody>
      </p:sp>
      <p:pic>
        <p:nvPicPr>
          <p:cNvPr id="32" name="Picture Placeholder 31" descr="Two people working on a laptop and tablet with graphs and table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Picture Placeholder 29" descr="Office Stairs, hanging light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34" name="Footer Placeholder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a:lstStyle/>
          <a:p>
            <a:r>
              <a:rPr lang="en-US" dirty="0"/>
              <a:t>Roomies.</a:t>
            </a:r>
          </a:p>
        </p:txBody>
      </p:sp>
      <p:sp>
        <p:nvSpPr>
          <p:cNvPr id="35" name="Slide Number Placeholder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29</a:t>
            </a:fld>
            <a:endParaRPr lang="en-US" dirty="0"/>
          </a:p>
        </p:txBody>
      </p:sp>
    </p:spTree>
    <p:extLst>
      <p:ext uri="{BB962C8B-B14F-4D97-AF65-F5344CB8AC3E}">
        <p14:creationId xmlns:p14="http://schemas.microsoft.com/office/powerpoint/2010/main" val="79820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8" y="272716"/>
            <a:ext cx="6457717" cy="698113"/>
          </a:xfrm>
        </p:spPr>
        <p:txBody>
          <a:bodyPr>
            <a:normAutofit fontScale="90000"/>
          </a:bodyPr>
          <a:lstStyle/>
          <a:p>
            <a:r>
              <a:rPr lang="en-US" dirty="0"/>
              <a:t>Introduction</a:t>
            </a:r>
          </a:p>
        </p:txBody>
      </p:sp>
      <p:pic>
        <p:nvPicPr>
          <p:cNvPr id="16" name="Picture Placeholder 15" descr="Graph, tables and chart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Picture Placeholder 25" descr="People around a desk working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8" y="1203158"/>
            <a:ext cx="6457717" cy="4917924"/>
          </a:xfrm>
        </p:spPr>
        <p:txBody>
          <a:bodyPr/>
          <a:lstStyle/>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Roomies Is a Web Application that helps to find a roommate with the same interests in an unfamiliar city. </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Finding a suitable Hostel/Flat is a challenge most people face at some point in their lives while moving to a new place. </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most, cases it is not enough to just find a room/flat but also to find one under the budget that suits our needs is not an easy task. </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So, this project tries to enhance how we can help the user with easy navigation with an easy User Interface (UI) / User Experience (UX).</a:t>
            </a:r>
          </a:p>
          <a:p>
            <a:pPr marL="285750" indent="-285750">
              <a:buFont typeface="Arial" panose="020B0604020202020204" pitchFamily="34" charset="0"/>
              <a:buChar char="•"/>
            </a:pPr>
            <a:endParaRPr lang="en-US" dirty="0"/>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 name="Date Placeholder 1">
            <a:extLst>
              <a:ext uri="{FF2B5EF4-FFF2-40B4-BE49-F238E27FC236}">
                <a16:creationId xmlns:a16="http://schemas.microsoft.com/office/drawing/2014/main" id="{D3FE66FD-2026-4582-A911-F6DABAE0514E}"/>
              </a:ext>
            </a:extLst>
          </p:cNvPr>
          <p:cNvSpPr>
            <a:spLocks noGrp="1"/>
          </p:cNvSpPr>
          <p:nvPr>
            <p:ph type="dt" sz="half" idx="10"/>
          </p:nvPr>
        </p:nvSpPr>
        <p:spPr>
          <a:xfrm>
            <a:off x="5205303" y="6309360"/>
            <a:ext cx="3411973" cy="457200"/>
          </a:xfrm>
        </p:spPr>
        <p:txBody>
          <a:bodyPr/>
          <a:lstStyle/>
          <a:p>
            <a:r>
              <a:rPr lang="en-US" dirty="0"/>
              <a:t>2/1/20XX</a:t>
            </a:r>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110933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A849F3-481D-D376-7923-CCB46EAEE78D}"/>
              </a:ext>
            </a:extLst>
          </p:cNvPr>
          <p:cNvSpPr>
            <a:spLocks noGrp="1"/>
          </p:cNvSpPr>
          <p:nvPr>
            <p:ph type="title"/>
          </p:nvPr>
        </p:nvSpPr>
        <p:spPr>
          <a:xfrm>
            <a:off x="1413451" y="1219958"/>
            <a:ext cx="10013709" cy="1030360"/>
          </a:xfrm>
        </p:spPr>
        <p:txBody>
          <a:bodyPr/>
          <a:lstStyle/>
          <a:p>
            <a:endParaRPr lang="en-IN" dirty="0"/>
          </a:p>
        </p:txBody>
      </p:sp>
      <p:sp>
        <p:nvSpPr>
          <p:cNvPr id="23" name="Footer Placeholder 22">
            <a:extLst>
              <a:ext uri="{FF2B5EF4-FFF2-40B4-BE49-F238E27FC236}">
                <a16:creationId xmlns:a16="http://schemas.microsoft.com/office/drawing/2014/main" id="{2D194642-A6DF-44F2-AADD-B91BD7DF2EEB}"/>
              </a:ext>
            </a:extLst>
          </p:cNvPr>
          <p:cNvSpPr>
            <a:spLocks noGrp="1"/>
          </p:cNvSpPr>
          <p:nvPr>
            <p:ph type="ftr" sz="quarter" idx="11"/>
          </p:nvPr>
        </p:nvSpPr>
        <p:spPr/>
        <p:txBody>
          <a:bodyPr/>
          <a:lstStyle/>
          <a:p>
            <a:r>
              <a:rPr lang="en-US" dirty="0"/>
              <a:t>Presentation Title</a:t>
            </a:r>
          </a:p>
        </p:txBody>
      </p:sp>
      <p:sp>
        <p:nvSpPr>
          <p:cNvPr id="22" name="Date Placeholder 21">
            <a:extLst>
              <a:ext uri="{FF2B5EF4-FFF2-40B4-BE49-F238E27FC236}">
                <a16:creationId xmlns:a16="http://schemas.microsoft.com/office/drawing/2014/main" id="{4BF5207B-DCE0-4C8D-BC19-B3B495A8C6FA}"/>
              </a:ext>
            </a:extLst>
          </p:cNvPr>
          <p:cNvSpPr>
            <a:spLocks noGrp="1"/>
          </p:cNvSpPr>
          <p:nvPr>
            <p:ph type="dt" sz="half" idx="10"/>
          </p:nvPr>
        </p:nvSpPr>
        <p:spPr/>
        <p:txBody>
          <a:bodyPr/>
          <a:lstStyle/>
          <a:p>
            <a:r>
              <a:rPr lang="en-US"/>
              <a:t>2/1/20XX</a:t>
            </a:r>
            <a:endParaRPr lang="en-US" dirty="0"/>
          </a:p>
        </p:txBody>
      </p:sp>
      <p:sp>
        <p:nvSpPr>
          <p:cNvPr id="24" name="Slide Number Placeholder 23">
            <a:extLst>
              <a:ext uri="{FF2B5EF4-FFF2-40B4-BE49-F238E27FC236}">
                <a16:creationId xmlns:a16="http://schemas.microsoft.com/office/drawing/2014/main" id="{8CCD3357-E9A1-4B6C-ACE7-EBAE9E70BFD0}"/>
              </a:ext>
            </a:extLst>
          </p:cNvPr>
          <p:cNvSpPr>
            <a:spLocks noGrp="1"/>
          </p:cNvSpPr>
          <p:nvPr>
            <p:ph type="sldNum" sz="quarter" idx="12"/>
          </p:nvPr>
        </p:nvSpPr>
        <p:spPr/>
        <p:txBody>
          <a:bodyPr/>
          <a:lstStyle/>
          <a:p>
            <a:fld id="{FAEF9944-A4F6-4C59-AEBD-678D6480B8EA}" type="slidenum">
              <a:rPr lang="en-US" smtClean="0"/>
              <a:pPr/>
              <a:t>30</a:t>
            </a:fld>
            <a:endParaRPr lang="en-US" dirty="0"/>
          </a:p>
        </p:txBody>
      </p:sp>
      <p:sp>
        <p:nvSpPr>
          <p:cNvPr id="42" name="Text Placeholder 41">
            <a:extLst>
              <a:ext uri="{FF2B5EF4-FFF2-40B4-BE49-F238E27FC236}">
                <a16:creationId xmlns:a16="http://schemas.microsoft.com/office/drawing/2014/main" id="{1D83C2FF-8BF9-4D9A-90A2-5676AC906E6E}"/>
              </a:ext>
            </a:extLst>
          </p:cNvPr>
          <p:cNvSpPr>
            <a:spLocks noGrp="1"/>
          </p:cNvSpPr>
          <p:nvPr>
            <p:ph idx="4294967295"/>
          </p:nvPr>
        </p:nvSpPr>
        <p:spPr>
          <a:xfrm>
            <a:off x="6019800" y="1735138"/>
            <a:ext cx="6172200" cy="3768725"/>
          </a:xfrm>
        </p:spPr>
        <p:txBody>
          <a:bodyPr>
            <a:normAutofit/>
          </a:bodyPr>
          <a:lstStyle/>
          <a:p>
            <a:r>
              <a:rPr lang="en-US" dirty="0"/>
              <a:t>Proposed </a:t>
            </a:r>
            <a:r>
              <a:rPr lang="en-US" dirty="0" err="1"/>
              <a:t>Approch</a:t>
            </a:r>
            <a:endParaRPr lang="en-US" dirty="0"/>
          </a:p>
        </p:txBody>
      </p:sp>
    </p:spTree>
    <p:extLst>
      <p:ext uri="{BB962C8B-B14F-4D97-AF65-F5344CB8AC3E}">
        <p14:creationId xmlns:p14="http://schemas.microsoft.com/office/powerpoint/2010/main" val="318511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a:lstStyle/>
          <a:p>
            <a:r>
              <a:rPr lang="en-US" dirty="0"/>
              <a:t>Team</a:t>
            </a:r>
          </a:p>
        </p:txBody>
      </p:sp>
      <p:sp>
        <p:nvSpPr>
          <p:cNvPr id="4" name="Footer Placeholder 3">
            <a:extLst>
              <a:ext uri="{FF2B5EF4-FFF2-40B4-BE49-F238E27FC236}">
                <a16:creationId xmlns:a16="http://schemas.microsoft.com/office/drawing/2014/main" id="{BDE43692-0C8D-4CD7-B6E4-87299B4930C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 name="Date Placeholder 2">
            <a:extLst>
              <a:ext uri="{FF2B5EF4-FFF2-40B4-BE49-F238E27FC236}">
                <a16:creationId xmlns:a16="http://schemas.microsoft.com/office/drawing/2014/main" id="{A4C1E5CE-E700-4051-9A1B-74392F9F7C23}"/>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83284A8D-A9ED-4EB8-B282-A34AB39E8F3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31</a:t>
            </a:fld>
            <a:endParaRPr lang="en-US" dirty="0"/>
          </a:p>
        </p:txBody>
      </p:sp>
      <p:graphicFrame>
        <p:nvGraphicFramePr>
          <p:cNvPr id="2" name="Content Placeholder 2" descr="Team Placeholder Smart Art">
            <a:extLst>
              <a:ext uri="{FF2B5EF4-FFF2-40B4-BE49-F238E27FC236}">
                <a16:creationId xmlns:a16="http://schemas.microsoft.com/office/drawing/2014/main" id="{D944B6B8-A215-4060-BEBF-ED11AE44F980}"/>
              </a:ext>
            </a:extLst>
          </p:cNvPr>
          <p:cNvGraphicFramePr>
            <a:graphicFrameLocks/>
          </p:cNvGraphicFramePr>
          <p:nvPr>
            <p:extLst>
              <p:ext uri="{D42A27DB-BD31-4B8C-83A1-F6EECF244321}">
                <p14:modId xmlns:p14="http://schemas.microsoft.com/office/powerpoint/2010/main" val="2039264292"/>
              </p:ext>
            </p:extLst>
          </p:nvPr>
        </p:nvGraphicFramePr>
        <p:xfrm>
          <a:off x="1452678" y="377707"/>
          <a:ext cx="10336566" cy="3942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9271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a:noAutofit/>
          </a:bodyPr>
          <a:lstStyle/>
          <a:p>
            <a:r>
              <a:rPr lang="en-US" dirty="0"/>
              <a:t>Content</a:t>
            </a:r>
          </a:p>
        </p:txBody>
      </p:sp>
      <p:sp>
        <p:nvSpPr>
          <p:cNvPr id="8" name="Content Placeholder 7">
            <a:extLst>
              <a:ext uri="{FF2B5EF4-FFF2-40B4-BE49-F238E27FC236}">
                <a16:creationId xmlns:a16="http://schemas.microsoft.com/office/drawing/2014/main" id="{CED188D3-E97C-4E64-AEC5-BA2CE083B7F3}"/>
              </a:ext>
            </a:extLst>
          </p:cNvPr>
          <p:cNvSpPr>
            <a:spLocks noGrp="1"/>
          </p:cNvSpPr>
          <p:nvPr>
            <p:ph idx="14"/>
          </p:nvPr>
        </p:nvSpPr>
        <p:spPr>
          <a:xfrm>
            <a:off x="648934" y="1834005"/>
            <a:ext cx="4727735" cy="465155"/>
          </a:xfrm>
        </p:spPr>
        <p:txBody>
          <a:bodyPr>
            <a:noAutofit/>
          </a:bodyPr>
          <a:lstStyle/>
          <a:p>
            <a:r>
              <a:rPr lang="en-US" dirty="0"/>
              <a:t>Subtitle</a:t>
            </a:r>
          </a:p>
        </p:txBody>
      </p:sp>
      <p:sp>
        <p:nvSpPr>
          <p:cNvPr id="5" name="Content Placeholder 4">
            <a:extLst>
              <a:ext uri="{FF2B5EF4-FFF2-40B4-BE49-F238E27FC236}">
                <a16:creationId xmlns:a16="http://schemas.microsoft.com/office/drawing/2014/main" id="{8D8FE1B0-9E5F-4C60-B1BF-E3D551EDCF6C}"/>
              </a:ext>
            </a:extLst>
          </p:cNvPr>
          <p:cNvSpPr>
            <a:spLocks noGrp="1"/>
          </p:cNvSpPr>
          <p:nvPr>
            <p:ph idx="1"/>
          </p:nvPr>
        </p:nvSpPr>
        <p:spPr>
          <a:xfrm>
            <a:off x="648934" y="2422380"/>
            <a:ext cx="4727735" cy="3029446"/>
          </a:xfrm>
        </p:spPr>
        <p:txBody>
          <a:bodyPr>
            <a:no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0" name="Content Placeholder 9">
            <a:extLst>
              <a:ext uri="{FF2B5EF4-FFF2-40B4-BE49-F238E27FC236}">
                <a16:creationId xmlns:a16="http://schemas.microsoft.com/office/drawing/2014/main" id="{734818E9-4459-4052-A157-BAEE61330BF3}"/>
              </a:ext>
            </a:extLst>
          </p:cNvPr>
          <p:cNvSpPr>
            <a:spLocks noGrp="1"/>
          </p:cNvSpPr>
          <p:nvPr>
            <p:ph idx="15"/>
          </p:nvPr>
        </p:nvSpPr>
        <p:spPr>
          <a:xfrm>
            <a:off x="6095999" y="1834004"/>
            <a:ext cx="4727735" cy="465155"/>
          </a:xfrm>
        </p:spPr>
        <p:txBody>
          <a:bodyPr>
            <a:noAutofit/>
          </a:bodyPr>
          <a:lstStyle/>
          <a:p>
            <a:r>
              <a:rPr lang="en-US" dirty="0"/>
              <a:t>Subtitle</a:t>
            </a:r>
          </a:p>
        </p:txBody>
      </p:sp>
      <p:sp>
        <p:nvSpPr>
          <p:cNvPr id="6" name="Content Placeholder 5">
            <a:extLst>
              <a:ext uri="{FF2B5EF4-FFF2-40B4-BE49-F238E27FC236}">
                <a16:creationId xmlns:a16="http://schemas.microsoft.com/office/drawing/2014/main" id="{D87483D8-EA65-4964-99D7-AF7C1B80C93A}"/>
              </a:ext>
            </a:extLst>
          </p:cNvPr>
          <p:cNvSpPr>
            <a:spLocks noGrp="1"/>
          </p:cNvSpPr>
          <p:nvPr>
            <p:ph idx="13"/>
          </p:nvPr>
        </p:nvSpPr>
        <p:spPr>
          <a:xfrm>
            <a:off x="6095999" y="2422380"/>
            <a:ext cx="4727735" cy="3029446"/>
          </a:xfrm>
        </p:spPr>
        <p:txBody>
          <a:bodyPr>
            <a:no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Footer Placeholder 14">
            <a:extLst>
              <a:ext uri="{FF2B5EF4-FFF2-40B4-BE49-F238E27FC236}">
                <a16:creationId xmlns:a16="http://schemas.microsoft.com/office/drawing/2014/main" id="{4BB4EE3B-13B9-414C-9B6C-C111B789ED0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14" name="Date Placeholder 13">
            <a:extLst>
              <a:ext uri="{FF2B5EF4-FFF2-40B4-BE49-F238E27FC236}">
                <a16:creationId xmlns:a16="http://schemas.microsoft.com/office/drawing/2014/main" id="{7C52191A-A01A-4BD8-A7AB-CB4BB654D26C}"/>
              </a:ext>
            </a:extLst>
          </p:cNvPr>
          <p:cNvSpPr>
            <a:spLocks noGrp="1"/>
          </p:cNvSpPr>
          <p:nvPr>
            <p:ph type="dt" sz="half" idx="10"/>
          </p:nvPr>
        </p:nvSpPr>
        <p:spPr>
          <a:xfrm>
            <a:off x="5373620" y="6309360"/>
            <a:ext cx="3411973" cy="457200"/>
          </a:xfrm>
        </p:spPr>
        <p:txBody>
          <a:bodyPr/>
          <a:lstStyle/>
          <a:p>
            <a:r>
              <a:rPr lang="en-US"/>
              <a:t>2/1/20XX</a:t>
            </a:r>
            <a:endParaRPr lang="en-US" dirty="0"/>
          </a:p>
        </p:txBody>
      </p:sp>
      <p:sp>
        <p:nvSpPr>
          <p:cNvPr id="16" name="Slide Number Placeholder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32</a:t>
            </a:fld>
            <a:endParaRPr lang="en-US" dirty="0"/>
          </a:p>
        </p:txBody>
      </p:sp>
    </p:spTree>
    <p:extLst>
      <p:ext uri="{BB962C8B-B14F-4D97-AF65-F5344CB8AC3E}">
        <p14:creationId xmlns:p14="http://schemas.microsoft.com/office/powerpoint/2010/main" val="296097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r>
              <a:rPr lang="en-US" dirty="0"/>
              <a:t>Content 2</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a:xfrm>
            <a:off x="648935" y="1834005"/>
            <a:ext cx="3519028" cy="465155"/>
          </a:xfrm>
        </p:spPr>
        <p:txBody>
          <a:bodyPr/>
          <a:lstStyle/>
          <a:p>
            <a:r>
              <a:rPr lang="en-US" dirty="0"/>
              <a:t>Subtitle</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8935"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a:xfrm>
            <a:off x="4336486" y="1828356"/>
            <a:ext cx="3519028" cy="465155"/>
          </a:xfrm>
        </p:spPr>
        <p:txBody>
          <a:bodyPr/>
          <a:lstStyle/>
          <a:p>
            <a:r>
              <a:rPr lang="en-US" dirty="0"/>
              <a:t>Subtitle</a:t>
            </a:r>
          </a:p>
        </p:txBody>
      </p:sp>
      <p:sp>
        <p:nvSpPr>
          <p:cNvPr id="15" name="Content Placeholder 14">
            <a:extLst>
              <a:ext uri="{FF2B5EF4-FFF2-40B4-BE49-F238E27FC236}">
                <a16:creationId xmlns:a16="http://schemas.microsoft.com/office/drawing/2014/main" id="{E73F035B-87AE-4E99-A92D-75E5EC280DE7}"/>
              </a:ext>
            </a:extLst>
          </p:cNvPr>
          <p:cNvSpPr>
            <a:spLocks noGrp="1"/>
          </p:cNvSpPr>
          <p:nvPr>
            <p:ph idx="17"/>
          </p:nvPr>
        </p:nvSpPr>
        <p:spPr>
          <a:xfrm>
            <a:off x="4336486"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a:xfrm>
            <a:off x="8024037" y="1834005"/>
            <a:ext cx="3519028" cy="465155"/>
          </a:xfrm>
        </p:spPr>
        <p:txBody>
          <a:bodyPr/>
          <a:lstStyle/>
          <a:p>
            <a:r>
              <a:rPr lang="en-US" dirty="0"/>
              <a:t>Subtitle</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idx="15"/>
          </p:nvPr>
        </p:nvSpPr>
        <p:spPr>
          <a:xfrm>
            <a:off x="8024037" y="2419555"/>
            <a:ext cx="3519028" cy="3197260"/>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Footer Placeholder 4">
            <a:extLst>
              <a:ext uri="{FF2B5EF4-FFF2-40B4-BE49-F238E27FC236}">
                <a16:creationId xmlns:a16="http://schemas.microsoft.com/office/drawing/2014/main" id="{60E1A468-4484-47F2-8588-752552EE416C}"/>
              </a:ext>
            </a:extLst>
          </p:cNvPr>
          <p:cNvSpPr>
            <a:spLocks noGrp="1"/>
          </p:cNvSpPr>
          <p:nvPr>
            <p:ph type="ftr" sz="quarter" idx="11"/>
          </p:nvPr>
        </p:nvSpPr>
        <p:spPr>
          <a:xfrm>
            <a:off x="642917" y="6309360"/>
            <a:ext cx="3423986" cy="457200"/>
          </a:xfrm>
        </p:spPr>
        <p:txBody>
          <a:bodyPr/>
          <a:lstStyle/>
          <a:p>
            <a:r>
              <a:rPr lang="en-US" dirty="0"/>
              <a:t>Presentation Title</a:t>
            </a:r>
          </a:p>
        </p:txBody>
      </p:sp>
      <p:sp>
        <p:nvSpPr>
          <p:cNvPr id="4" name="Date Placeholder 3">
            <a:extLst>
              <a:ext uri="{FF2B5EF4-FFF2-40B4-BE49-F238E27FC236}">
                <a16:creationId xmlns:a16="http://schemas.microsoft.com/office/drawing/2014/main" id="{796EABB9-3A4D-494A-BBFF-20F1A5F84F27}"/>
              </a:ext>
            </a:extLst>
          </p:cNvPr>
          <p:cNvSpPr>
            <a:spLocks noGrp="1"/>
          </p:cNvSpPr>
          <p:nvPr>
            <p:ph type="dt" sz="half" idx="10"/>
          </p:nvPr>
        </p:nvSpPr>
        <p:spPr>
          <a:xfrm>
            <a:off x="5373620" y="6309360"/>
            <a:ext cx="3411973" cy="457200"/>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33</a:t>
            </a:fld>
            <a:endParaRPr lang="en-US" dirty="0"/>
          </a:p>
        </p:txBody>
      </p:sp>
    </p:spTree>
    <p:extLst>
      <p:ext uri="{BB962C8B-B14F-4D97-AF65-F5344CB8AC3E}">
        <p14:creationId xmlns:p14="http://schemas.microsoft.com/office/powerpoint/2010/main" val="281054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Conclusion</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34</a:t>
            </a:fld>
            <a:endParaRPr lang="en-US" dirty="0"/>
          </a:p>
        </p:txBody>
      </p:sp>
      <p:sp>
        <p:nvSpPr>
          <p:cNvPr id="5" name="TextBox 4">
            <a:extLst>
              <a:ext uri="{FF2B5EF4-FFF2-40B4-BE49-F238E27FC236}">
                <a16:creationId xmlns:a16="http://schemas.microsoft.com/office/drawing/2014/main" id="{4D261334-1A39-7B1F-A9E1-0AC50C54EC0F}"/>
              </a:ext>
            </a:extLst>
          </p:cNvPr>
          <p:cNvSpPr txBox="1"/>
          <p:nvPr/>
        </p:nvSpPr>
        <p:spPr>
          <a:xfrm>
            <a:off x="850251" y="2052608"/>
            <a:ext cx="10741360" cy="3077766"/>
          </a:xfrm>
          <a:prstGeom prst="rect">
            <a:avLst/>
          </a:prstGeom>
          <a:noFill/>
        </p:spPr>
        <p:txBody>
          <a:bodyPr wrap="square">
            <a:spAutoFit/>
          </a:bodyPr>
          <a:lstStyle/>
          <a:p>
            <a:pPr marL="388620" indent="-342900" algn="just">
              <a:lnSpc>
                <a:spcPct val="150000"/>
              </a:lnSpc>
              <a:buFont typeface="Arial" panose="020B0604020202020204" pitchFamily="34" charset="0"/>
              <a:buChar char="•"/>
            </a:pPr>
            <a:r>
              <a:rPr lang="en-US" sz="2000" dirty="0"/>
              <a:t>This WebApp has been Designed and Developed to Overcome the drawbacks and limitations of old Manual processes and meet the requirement of the modern age.</a:t>
            </a:r>
          </a:p>
          <a:p>
            <a:pPr marL="388620" indent="-342900" algn="just">
              <a:lnSpc>
                <a:spcPct val="150000"/>
              </a:lnSpc>
              <a:buFont typeface="Arial" panose="020B0604020202020204" pitchFamily="34" charset="0"/>
              <a:buChar char="•"/>
            </a:pPr>
            <a:r>
              <a:rPr lang="en-US" sz="2000" dirty="0"/>
              <a:t>This system will help customers and owners to get the best deal possible out in the market.</a:t>
            </a:r>
          </a:p>
          <a:p>
            <a:pPr marL="388620" indent="-342900" algn="just">
              <a:lnSpc>
                <a:spcPct val="150000"/>
              </a:lnSpc>
              <a:buFont typeface="Arial" panose="020B0604020202020204" pitchFamily="34" charset="0"/>
              <a:buChar char="•"/>
            </a:pPr>
            <a:r>
              <a:rPr lang="en-US" sz="2000" dirty="0"/>
              <a:t>This will save Customers as well as Owners time and efforts and will profit both.</a:t>
            </a:r>
            <a:endParaRPr lang="en-IN" sz="2000" dirty="0"/>
          </a:p>
          <a:p>
            <a:pPr marL="388620" indent="-342900" algn="just">
              <a:lnSpc>
                <a:spcPct val="150000"/>
              </a:lnSpc>
              <a:buFont typeface="Arial" panose="020B0604020202020204" pitchFamily="34" charset="0"/>
              <a:buChar char="•"/>
            </a:pPr>
            <a:r>
              <a:rPr lang="en-US" sz="2000" dirty="0"/>
              <a:t>Lastly it can be improved in future according to rising demand of users. </a:t>
            </a:r>
          </a:p>
          <a:p>
            <a:pPr marL="502920" indent="-457200">
              <a:buAutoNum type="arabicPeriod"/>
            </a:pPr>
            <a:endParaRPr lang="en-US" sz="1400" dirty="0"/>
          </a:p>
        </p:txBody>
      </p:sp>
    </p:spTree>
    <p:extLst>
      <p:ext uri="{BB962C8B-B14F-4D97-AF65-F5344CB8AC3E}">
        <p14:creationId xmlns:p14="http://schemas.microsoft.com/office/powerpoint/2010/main" val="170774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520997" y="91440"/>
            <a:ext cx="10900146" cy="935776"/>
          </a:xfrm>
        </p:spPr>
        <p:txBody>
          <a:bodyPr/>
          <a:lstStyle/>
          <a:p>
            <a:r>
              <a:rPr lang="en-IN" dirty="0"/>
              <a:t>Future Scope </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35</a:t>
            </a:fld>
            <a:endParaRPr lang="en-US" dirty="0"/>
          </a:p>
        </p:txBody>
      </p:sp>
      <p:sp>
        <p:nvSpPr>
          <p:cNvPr id="5" name="TextBox 4">
            <a:extLst>
              <a:ext uri="{FF2B5EF4-FFF2-40B4-BE49-F238E27FC236}">
                <a16:creationId xmlns:a16="http://schemas.microsoft.com/office/drawing/2014/main" id="{4D261334-1A39-7B1F-A9E1-0AC50C54EC0F}"/>
              </a:ext>
            </a:extLst>
          </p:cNvPr>
          <p:cNvSpPr txBox="1"/>
          <p:nvPr/>
        </p:nvSpPr>
        <p:spPr>
          <a:xfrm>
            <a:off x="850251" y="2052608"/>
            <a:ext cx="10741360" cy="3093154"/>
          </a:xfrm>
          <a:prstGeom prst="rect">
            <a:avLst/>
          </a:prstGeom>
          <a:noFill/>
        </p:spPr>
        <p:txBody>
          <a:bodyPr wrap="square">
            <a:spAutoFit/>
          </a:bodyPr>
          <a:lstStyle/>
          <a:p>
            <a:pPr marL="502920" indent="-457200">
              <a:lnSpc>
                <a:spcPct val="200000"/>
              </a:lnSpc>
              <a:buFont typeface="Arial" panose="020B0604020202020204" pitchFamily="34" charset="0"/>
              <a:buChar char="•"/>
            </a:pPr>
            <a:r>
              <a:rPr lang="en-US" sz="2000" dirty="0"/>
              <a:t>Strict Verification of Users to avoid Frauds.</a:t>
            </a:r>
          </a:p>
          <a:p>
            <a:pPr marL="502920" indent="-457200">
              <a:lnSpc>
                <a:spcPct val="200000"/>
              </a:lnSpc>
              <a:buFont typeface="Arial" panose="020B0604020202020204" pitchFamily="34" charset="0"/>
              <a:buChar char="•"/>
            </a:pPr>
            <a:r>
              <a:rPr lang="en-US" sz="2000" dirty="0"/>
              <a:t>Improvement in design.</a:t>
            </a:r>
          </a:p>
          <a:p>
            <a:pPr marL="502920" indent="-457200">
              <a:lnSpc>
                <a:spcPct val="200000"/>
              </a:lnSpc>
              <a:buFont typeface="Arial" panose="020B0604020202020204" pitchFamily="34" charset="0"/>
              <a:buChar char="•"/>
            </a:pPr>
            <a:r>
              <a:rPr lang="en-US" sz="2000" dirty="0"/>
              <a:t>Mobile Application.</a:t>
            </a:r>
          </a:p>
          <a:p>
            <a:pPr marL="502920" indent="-457200">
              <a:lnSpc>
                <a:spcPct val="200000"/>
              </a:lnSpc>
              <a:buFont typeface="Arial" panose="020B0604020202020204" pitchFamily="34" charset="0"/>
              <a:buChar char="•"/>
            </a:pPr>
            <a:r>
              <a:rPr lang="en-US" sz="2000" dirty="0"/>
              <a:t>Including Real Estate Module.</a:t>
            </a:r>
          </a:p>
          <a:p>
            <a:pPr marL="502920" indent="-457200">
              <a:lnSpc>
                <a:spcPct val="200000"/>
              </a:lnSpc>
              <a:buFont typeface="Arial" panose="020B0604020202020204" pitchFamily="34" charset="0"/>
              <a:buChar char="•"/>
            </a:pPr>
            <a:r>
              <a:rPr lang="en-US" sz="2000" dirty="0"/>
              <a:t>Tie-up with Packers &amp; Movers.</a:t>
            </a:r>
          </a:p>
        </p:txBody>
      </p:sp>
    </p:spTree>
    <p:extLst>
      <p:ext uri="{BB962C8B-B14F-4D97-AF65-F5344CB8AC3E}">
        <p14:creationId xmlns:p14="http://schemas.microsoft.com/office/powerpoint/2010/main" val="74419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758350" y="1637812"/>
            <a:ext cx="3754671" cy="2528515"/>
          </a:xfrm>
        </p:spPr>
        <p:txBody>
          <a:bodyPr/>
          <a:lstStyle/>
          <a:p>
            <a:r>
              <a:rPr lang="en-US" dirty="0"/>
              <a:t>Choice Of Topic </a:t>
            </a:r>
          </a:p>
        </p:txBody>
      </p:sp>
      <p:sp>
        <p:nvSpPr>
          <p:cNvPr id="4" name="TextBox 3">
            <a:extLst>
              <a:ext uri="{FF2B5EF4-FFF2-40B4-BE49-F238E27FC236}">
                <a16:creationId xmlns:a16="http://schemas.microsoft.com/office/drawing/2014/main" id="{2DE416DE-644C-2340-A006-98C687000C6A}"/>
              </a:ext>
            </a:extLst>
          </p:cNvPr>
          <p:cNvSpPr txBox="1"/>
          <p:nvPr/>
        </p:nvSpPr>
        <p:spPr>
          <a:xfrm>
            <a:off x="427108" y="1844842"/>
            <a:ext cx="6711629" cy="517064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400" dirty="0"/>
              <a:t>Through this Project Customers will get a good deal</a:t>
            </a:r>
          </a:p>
          <a:p>
            <a:pPr marL="285750" indent="-285750">
              <a:lnSpc>
                <a:spcPct val="200000"/>
              </a:lnSpc>
              <a:buFont typeface="Arial" panose="020B0604020202020204" pitchFamily="34" charset="0"/>
              <a:buChar char="•"/>
            </a:pPr>
            <a:r>
              <a:rPr lang="en-IN" sz="2400" dirty="0"/>
              <a:t>Hostel/Flats Owner also benefited from this as need of middleman is vanished </a:t>
            </a:r>
          </a:p>
          <a:p>
            <a:pPr marL="285750" indent="-285750">
              <a:lnSpc>
                <a:spcPct val="200000"/>
              </a:lnSpc>
              <a:buFont typeface="Arial" panose="020B0604020202020204" pitchFamily="34" charset="0"/>
              <a:buChar char="•"/>
            </a:pPr>
            <a:r>
              <a:rPr lang="en-IN" sz="2400" dirty="0"/>
              <a:t>Different Pages For Hostel / Flat Listing </a:t>
            </a:r>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7979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F458BEE6-E75E-4649-B5D4-83DF2D465575}"/>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7" name="Date Placeholder 16">
            <a:extLst>
              <a:ext uri="{FF2B5EF4-FFF2-40B4-BE49-F238E27FC236}">
                <a16:creationId xmlns:a16="http://schemas.microsoft.com/office/drawing/2014/main" id="{80C693D1-5143-4DD4-89E4-3A5B60290D58}"/>
              </a:ext>
            </a:extLst>
          </p:cNvPr>
          <p:cNvSpPr>
            <a:spLocks noGrp="1"/>
          </p:cNvSpPr>
          <p:nvPr>
            <p:ph type="dt" sz="half" idx="10"/>
          </p:nvPr>
        </p:nvSpPr>
        <p:spPr>
          <a:xfrm>
            <a:off x="8202168" y="6309360"/>
            <a:ext cx="2148840" cy="457200"/>
          </a:xfrm>
        </p:spPr>
        <p:txBody>
          <a:bodyPr/>
          <a:lstStyle/>
          <a:p>
            <a:r>
              <a:rPr lang="en-US"/>
              <a:t>2/1/20XX</a:t>
            </a:r>
            <a:endParaRPr lang="en-US" dirty="0"/>
          </a:p>
        </p:txBody>
      </p:sp>
      <p:sp>
        <p:nvSpPr>
          <p:cNvPr id="19" name="Slide Number Placeholder 18">
            <a:extLst>
              <a:ext uri="{FF2B5EF4-FFF2-40B4-BE49-F238E27FC236}">
                <a16:creationId xmlns:a16="http://schemas.microsoft.com/office/drawing/2014/main" id="{9DD3195E-7B1B-4AC6-8706-3E0DE49FE96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5</a:t>
            </a:fld>
            <a:endParaRPr lang="en-US" dirty="0"/>
          </a:p>
        </p:txBody>
      </p:sp>
      <p:sp>
        <p:nvSpPr>
          <p:cNvPr id="3" name="Title 2">
            <a:extLst>
              <a:ext uri="{FF2B5EF4-FFF2-40B4-BE49-F238E27FC236}">
                <a16:creationId xmlns:a16="http://schemas.microsoft.com/office/drawing/2014/main" id="{07A2AFFA-C03A-C992-499A-D515E6AFCFA8}"/>
              </a:ext>
            </a:extLst>
          </p:cNvPr>
          <p:cNvSpPr>
            <a:spLocks noGrp="1"/>
          </p:cNvSpPr>
          <p:nvPr>
            <p:ph type="title"/>
          </p:nvPr>
        </p:nvSpPr>
        <p:spPr/>
        <p:txBody>
          <a:bodyPr/>
          <a:lstStyle/>
          <a:p>
            <a:r>
              <a:rPr lang="en-IN" dirty="0"/>
              <a:t>Proposed System	</a:t>
            </a:r>
          </a:p>
        </p:txBody>
      </p:sp>
      <p:sp>
        <p:nvSpPr>
          <p:cNvPr id="4" name="TextBox 3">
            <a:extLst>
              <a:ext uri="{FF2B5EF4-FFF2-40B4-BE49-F238E27FC236}">
                <a16:creationId xmlns:a16="http://schemas.microsoft.com/office/drawing/2014/main" id="{8A35E682-C837-0053-A7B6-69BCEF7D8282}"/>
              </a:ext>
            </a:extLst>
          </p:cNvPr>
          <p:cNvSpPr txBox="1"/>
          <p:nvPr/>
        </p:nvSpPr>
        <p:spPr>
          <a:xfrm>
            <a:off x="1318067" y="2536818"/>
            <a:ext cx="10202779" cy="5555367"/>
          </a:xfrm>
          <a:prstGeom prst="rect">
            <a:avLst/>
          </a:prstGeom>
          <a:noFill/>
        </p:spPr>
        <p:txBody>
          <a:bodyPr wrap="square" rtlCol="0">
            <a:spAutoFit/>
          </a:bodyPr>
          <a:lstStyle/>
          <a:p>
            <a:r>
              <a:rPr lang="en-IN" sz="2800" b="1" dirty="0"/>
              <a:t>Aim : </a:t>
            </a:r>
          </a:p>
          <a:p>
            <a:endParaRPr lang="en-IN" sz="2800" b="1" dirty="0"/>
          </a:p>
          <a:p>
            <a:pPr marL="457200" indent="-457200">
              <a:buFont typeface="Arial" panose="020B0604020202020204" pitchFamily="34" charset="0"/>
              <a:buChar char="•"/>
            </a:pPr>
            <a:r>
              <a:rPr lang="en-IN" dirty="0"/>
              <a:t>Provide Best Deal to Customer as well as Owner</a:t>
            </a:r>
          </a:p>
          <a:p>
            <a:pPr marL="457200" indent="-457200">
              <a:buFont typeface="Arial" panose="020B0604020202020204" pitchFamily="34" charset="0"/>
              <a:buChar char="•"/>
            </a:pPr>
            <a:endParaRPr lang="en-IN" sz="2400" b="1" dirty="0"/>
          </a:p>
          <a:p>
            <a:r>
              <a:rPr lang="en-IN" sz="2400" b="1" dirty="0"/>
              <a:t>Proposed System : </a:t>
            </a:r>
          </a:p>
          <a:p>
            <a:endParaRPr lang="en-IN" sz="2400" b="1" dirty="0"/>
          </a:p>
          <a:p>
            <a:pPr marL="285750" indent="-285750">
              <a:lnSpc>
                <a:spcPct val="150000"/>
              </a:lnSpc>
              <a:buFont typeface="Arial" panose="020B0604020202020204" pitchFamily="34" charset="0"/>
              <a:buChar char="•"/>
            </a:pPr>
            <a:r>
              <a:rPr lang="en-IN" dirty="0"/>
              <a:t>Eliminate Intermediated</a:t>
            </a:r>
          </a:p>
          <a:p>
            <a:pPr marL="285750" indent="-285750">
              <a:lnSpc>
                <a:spcPct val="150000"/>
              </a:lnSpc>
              <a:buFont typeface="Arial" panose="020B0604020202020204" pitchFamily="34" charset="0"/>
              <a:buChar char="•"/>
            </a:pPr>
            <a:r>
              <a:rPr lang="en-IN" dirty="0"/>
              <a:t>Communication can take place using Chat or Email</a:t>
            </a:r>
          </a:p>
          <a:p>
            <a:pPr marL="285750" indent="-285750">
              <a:lnSpc>
                <a:spcPct val="150000"/>
              </a:lnSpc>
              <a:buFont typeface="Arial" panose="020B0604020202020204" pitchFamily="34" charset="0"/>
              <a:buChar char="•"/>
            </a:pPr>
            <a:r>
              <a:rPr lang="en-IN" dirty="0"/>
              <a:t>Digitalize Hostel / Flat Searching Process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b="1" dirty="0"/>
          </a:p>
          <a:p>
            <a:endParaRPr lang="en-IN" dirty="0"/>
          </a:p>
          <a:p>
            <a:endParaRPr lang="en-IN" dirty="0"/>
          </a:p>
          <a:p>
            <a:endParaRPr lang="en-IN" sz="2800" b="1" dirty="0"/>
          </a:p>
          <a:p>
            <a:endParaRPr lang="en-IN" sz="2800" b="1" dirty="0"/>
          </a:p>
        </p:txBody>
      </p:sp>
    </p:spTree>
    <p:extLst>
      <p:ext uri="{BB962C8B-B14F-4D97-AF65-F5344CB8AC3E}">
        <p14:creationId xmlns:p14="http://schemas.microsoft.com/office/powerpoint/2010/main" val="358508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a:lstStyle/>
          <a:p>
            <a:r>
              <a:rPr lang="en-US" dirty="0"/>
              <a:t>Methodology</a:t>
            </a:r>
          </a:p>
        </p:txBody>
      </p:sp>
      <p:sp>
        <p:nvSpPr>
          <p:cNvPr id="3" name="Footer Placeholder 2">
            <a:extLst>
              <a:ext uri="{FF2B5EF4-FFF2-40B4-BE49-F238E27FC236}">
                <a16:creationId xmlns:a16="http://schemas.microsoft.com/office/drawing/2014/main" id="{76FB33DA-2432-4BA6-8EC0-7CA2F9A3D07C}"/>
              </a:ext>
            </a:extLst>
          </p:cNvPr>
          <p:cNvSpPr>
            <a:spLocks noGrp="1"/>
          </p:cNvSpPr>
          <p:nvPr>
            <p:ph type="ftr" sz="quarter" idx="11"/>
          </p:nvPr>
        </p:nvSpPr>
        <p:spPr>
          <a:xfrm>
            <a:off x="1535371" y="6309360"/>
            <a:ext cx="5732061" cy="457200"/>
          </a:xfrm>
        </p:spPr>
        <p:txBody>
          <a:bodyPr/>
          <a:lstStyle/>
          <a:p>
            <a:r>
              <a:rPr lang="en-US" dirty="0"/>
              <a:t>Roomies.</a:t>
            </a:r>
          </a:p>
        </p:txBody>
      </p:sp>
      <p:sp>
        <p:nvSpPr>
          <p:cNvPr id="4" name="Date Placeholder 3">
            <a:extLst>
              <a:ext uri="{FF2B5EF4-FFF2-40B4-BE49-F238E27FC236}">
                <a16:creationId xmlns:a16="http://schemas.microsoft.com/office/drawing/2014/main" id="{A83F8203-3B39-4BFE-8E62-89B62CFF978A}"/>
              </a:ext>
            </a:extLst>
          </p:cNvPr>
          <p:cNvSpPr>
            <a:spLocks noGrp="1"/>
          </p:cNvSpPr>
          <p:nvPr>
            <p:ph type="dt" sz="half" idx="10"/>
          </p:nvPr>
        </p:nvSpPr>
        <p:spPr>
          <a:xfrm>
            <a:off x="8202168" y="6309360"/>
            <a:ext cx="2148840" cy="457200"/>
          </a:xfrm>
        </p:spPr>
        <p:txBody>
          <a:bodyPr/>
          <a:lstStyle/>
          <a:p>
            <a:r>
              <a:rPr lang="en-US" dirty="0"/>
              <a:t>2/1/20XX</a:t>
            </a:r>
          </a:p>
        </p:txBody>
      </p:sp>
      <p:sp>
        <p:nvSpPr>
          <p:cNvPr id="5" name="Slide Number Placeholder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6</a:t>
            </a:fld>
            <a:endParaRPr lang="en-US" dirty="0"/>
          </a:p>
        </p:txBody>
      </p:sp>
      <p:sp>
        <p:nvSpPr>
          <p:cNvPr id="2" name="TextBox 1">
            <a:extLst>
              <a:ext uri="{FF2B5EF4-FFF2-40B4-BE49-F238E27FC236}">
                <a16:creationId xmlns:a16="http://schemas.microsoft.com/office/drawing/2014/main" id="{2CBD29BB-50C6-3158-92C1-3175DDCDA639}"/>
              </a:ext>
            </a:extLst>
          </p:cNvPr>
          <p:cNvSpPr txBox="1"/>
          <p:nvPr/>
        </p:nvSpPr>
        <p:spPr>
          <a:xfrm>
            <a:off x="1535371" y="2436627"/>
            <a:ext cx="10013709" cy="3631763"/>
          </a:xfrm>
          <a:prstGeom prst="rect">
            <a:avLst/>
          </a:prstGeom>
          <a:noFill/>
        </p:spPr>
        <p:txBody>
          <a:bodyPr wrap="square" rtlCol="0">
            <a:spAutoFit/>
          </a:bodyPr>
          <a:lstStyle/>
          <a:p>
            <a:r>
              <a:rPr lang="en-IN" sz="2000" dirty="0"/>
              <a:t>The Objective is to create a web app that can perform the following</a:t>
            </a:r>
          </a:p>
          <a:p>
            <a:endParaRPr lang="en-IN" sz="2000" dirty="0"/>
          </a:p>
          <a:p>
            <a:pPr marL="342900" indent="-342900">
              <a:lnSpc>
                <a:spcPct val="150000"/>
              </a:lnSpc>
              <a:buFont typeface="Arial" panose="020B0604020202020204" pitchFamily="34" charset="0"/>
              <a:buChar char="•"/>
            </a:pPr>
            <a:r>
              <a:rPr lang="en-IN" sz="2000" dirty="0"/>
              <a:t>Authenticate and Authorization of users</a:t>
            </a:r>
          </a:p>
          <a:p>
            <a:pPr marL="342900" indent="-342900">
              <a:lnSpc>
                <a:spcPct val="150000"/>
              </a:lnSpc>
              <a:buFont typeface="Arial" panose="020B0604020202020204" pitchFamily="34" charset="0"/>
              <a:buChar char="•"/>
            </a:pPr>
            <a:r>
              <a:rPr lang="en-IN" sz="2000" dirty="0"/>
              <a:t>Giving Owner ability to Add Hostels / Flats </a:t>
            </a:r>
          </a:p>
          <a:p>
            <a:pPr marL="342900" indent="-342900">
              <a:lnSpc>
                <a:spcPct val="150000"/>
              </a:lnSpc>
              <a:buFont typeface="Arial" panose="020B0604020202020204" pitchFamily="34" charset="0"/>
              <a:buChar char="•"/>
            </a:pPr>
            <a:r>
              <a:rPr lang="en-IN" sz="2000" dirty="0"/>
              <a:t>Giving Customer ability to View Hostels / Flats Listing</a:t>
            </a:r>
          </a:p>
          <a:p>
            <a:pPr marL="342900" indent="-342900">
              <a:lnSpc>
                <a:spcPct val="150000"/>
              </a:lnSpc>
              <a:buFont typeface="Arial" panose="020B0604020202020204" pitchFamily="34" charset="0"/>
              <a:buChar char="•"/>
            </a:pPr>
            <a:r>
              <a:rPr lang="en-IN" sz="2000" dirty="0"/>
              <a:t>Giving ability to Customer and Owner to chat</a:t>
            </a:r>
          </a:p>
          <a:p>
            <a:pPr marL="342900" indent="-342900">
              <a:lnSpc>
                <a:spcPct val="150000"/>
              </a:lnSpc>
              <a:buFont typeface="Arial" panose="020B0604020202020204" pitchFamily="34" charset="0"/>
              <a:buChar char="•"/>
            </a:pPr>
            <a:r>
              <a:rPr lang="en-IN" sz="2000" dirty="0"/>
              <a:t>Storing all user and owner data in Centralized Database</a:t>
            </a:r>
          </a:p>
          <a:p>
            <a:pPr marL="342900" indent="-342900">
              <a:buFont typeface="Arial" panose="020B0604020202020204" pitchFamily="34" charset="0"/>
              <a:buChar char="•"/>
            </a:pPr>
            <a:endParaRPr lang="en-IN" sz="2000" dirty="0"/>
          </a:p>
          <a:p>
            <a:r>
              <a:rPr lang="en-IN" sz="2000" dirty="0"/>
              <a:t> </a:t>
            </a:r>
          </a:p>
        </p:txBody>
      </p:sp>
    </p:spTree>
    <p:extLst>
      <p:ext uri="{BB962C8B-B14F-4D97-AF65-F5344CB8AC3E}">
        <p14:creationId xmlns:p14="http://schemas.microsoft.com/office/powerpoint/2010/main" val="334502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r>
              <a:rPr lang="en-US" dirty="0"/>
              <a:t>Proposed System Model</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a:xfrm>
            <a:off x="648935" y="1834005"/>
            <a:ext cx="3519028" cy="465155"/>
          </a:xfrm>
        </p:spPr>
        <p:txBody>
          <a:bodyPr/>
          <a:lstStyle/>
          <a:p>
            <a:r>
              <a:rPr lang="en-US" dirty="0"/>
              <a:t>Admin	</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8935" y="2419555"/>
            <a:ext cx="3519028" cy="3197260"/>
          </a:xfrm>
        </p:spPr>
        <p:txBody>
          <a:bodyPr>
            <a:normAutofit/>
          </a:bodyPr>
          <a:lstStyle/>
          <a:p>
            <a:r>
              <a:rPr lang="en-US" dirty="0"/>
              <a:t>Home</a:t>
            </a:r>
          </a:p>
          <a:p>
            <a:r>
              <a:rPr lang="en-US" dirty="0"/>
              <a:t>List of Hostels</a:t>
            </a:r>
          </a:p>
          <a:p>
            <a:r>
              <a:rPr lang="en-US" dirty="0"/>
              <a:t>List of Flats</a:t>
            </a:r>
          </a:p>
          <a:p>
            <a:r>
              <a:rPr lang="en-US" dirty="0"/>
              <a:t>List of Owners</a:t>
            </a:r>
          </a:p>
          <a:p>
            <a:r>
              <a:rPr lang="en-US" dirty="0"/>
              <a:t>List of Customers</a:t>
            </a:r>
          </a:p>
          <a:p>
            <a:endParaRPr lang="en-US" dirty="0"/>
          </a:p>
          <a:p>
            <a:endParaRPr lang="en-US" dirty="0"/>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a:xfrm>
            <a:off x="4336486" y="1828356"/>
            <a:ext cx="3519028" cy="465155"/>
          </a:xfrm>
        </p:spPr>
        <p:txBody>
          <a:bodyPr/>
          <a:lstStyle/>
          <a:p>
            <a:r>
              <a:rPr lang="en-US" dirty="0"/>
              <a:t>Customer</a:t>
            </a:r>
          </a:p>
        </p:txBody>
      </p:sp>
      <p:sp>
        <p:nvSpPr>
          <p:cNvPr id="15" name="Content Placeholder 14">
            <a:extLst>
              <a:ext uri="{FF2B5EF4-FFF2-40B4-BE49-F238E27FC236}">
                <a16:creationId xmlns:a16="http://schemas.microsoft.com/office/drawing/2014/main" id="{E73F035B-87AE-4E99-A92D-75E5EC280DE7}"/>
              </a:ext>
            </a:extLst>
          </p:cNvPr>
          <p:cNvSpPr>
            <a:spLocks noGrp="1"/>
          </p:cNvSpPr>
          <p:nvPr>
            <p:ph idx="17"/>
          </p:nvPr>
        </p:nvSpPr>
        <p:spPr>
          <a:xfrm>
            <a:off x="4336486" y="2419555"/>
            <a:ext cx="3519028" cy="3197260"/>
          </a:xfrm>
        </p:spPr>
        <p:txBody>
          <a:bodyPr>
            <a:normAutofit/>
          </a:bodyPr>
          <a:lstStyle/>
          <a:p>
            <a:r>
              <a:rPr lang="en-US" dirty="0"/>
              <a:t>Home </a:t>
            </a:r>
          </a:p>
          <a:p>
            <a:r>
              <a:rPr lang="en-US" dirty="0"/>
              <a:t>List of Hostels</a:t>
            </a:r>
          </a:p>
          <a:p>
            <a:r>
              <a:rPr lang="en-US" dirty="0"/>
              <a:t>List of Flats </a:t>
            </a:r>
          </a:p>
          <a:p>
            <a:r>
              <a:rPr lang="en-US" dirty="0"/>
              <a:t>List as per City</a:t>
            </a:r>
          </a:p>
          <a:p>
            <a:r>
              <a:rPr lang="en-US" dirty="0"/>
              <a:t>Send Message	</a:t>
            </a:r>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a:xfrm>
            <a:off x="8024037" y="1834005"/>
            <a:ext cx="3519028" cy="465155"/>
          </a:xfrm>
        </p:spPr>
        <p:txBody>
          <a:bodyPr/>
          <a:lstStyle/>
          <a:p>
            <a:r>
              <a:rPr lang="en-US" dirty="0"/>
              <a:t>Owner</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idx="15"/>
          </p:nvPr>
        </p:nvSpPr>
        <p:spPr>
          <a:xfrm>
            <a:off x="8024037" y="2419555"/>
            <a:ext cx="3519028" cy="3197260"/>
          </a:xfrm>
        </p:spPr>
        <p:txBody>
          <a:bodyPr>
            <a:normAutofit/>
          </a:bodyPr>
          <a:lstStyle/>
          <a:p>
            <a:r>
              <a:rPr lang="en-US" dirty="0"/>
              <a:t>Home</a:t>
            </a:r>
          </a:p>
          <a:p>
            <a:r>
              <a:rPr lang="en-US" dirty="0"/>
              <a:t>Add Hostel/ Flat</a:t>
            </a:r>
          </a:p>
          <a:p>
            <a:r>
              <a:rPr lang="en-US" dirty="0"/>
              <a:t>List of Hostels</a:t>
            </a:r>
          </a:p>
          <a:p>
            <a:r>
              <a:rPr lang="en-US" dirty="0"/>
              <a:t>List of Flats</a:t>
            </a:r>
          </a:p>
          <a:p>
            <a:r>
              <a:rPr lang="en-US" dirty="0"/>
              <a:t>Send Message</a:t>
            </a:r>
          </a:p>
          <a:p>
            <a:endParaRPr lang="en-US" dirty="0"/>
          </a:p>
        </p:txBody>
      </p:sp>
      <p:sp>
        <p:nvSpPr>
          <p:cNvPr id="5" name="Footer Placeholder 4">
            <a:extLst>
              <a:ext uri="{FF2B5EF4-FFF2-40B4-BE49-F238E27FC236}">
                <a16:creationId xmlns:a16="http://schemas.microsoft.com/office/drawing/2014/main" id="{60E1A468-4484-47F2-8588-752552EE416C}"/>
              </a:ext>
            </a:extLst>
          </p:cNvPr>
          <p:cNvSpPr>
            <a:spLocks noGrp="1"/>
          </p:cNvSpPr>
          <p:nvPr>
            <p:ph type="ftr" sz="quarter" idx="11"/>
          </p:nvPr>
        </p:nvSpPr>
        <p:spPr>
          <a:xfrm>
            <a:off x="642917" y="6309360"/>
            <a:ext cx="3423986" cy="457200"/>
          </a:xfrm>
        </p:spPr>
        <p:txBody>
          <a:bodyPr/>
          <a:lstStyle/>
          <a:p>
            <a:r>
              <a:rPr lang="en-US" dirty="0"/>
              <a:t>Roomies.</a:t>
            </a:r>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spTree>
    <p:extLst>
      <p:ext uri="{BB962C8B-B14F-4D97-AF65-F5344CB8AC3E}">
        <p14:creationId xmlns:p14="http://schemas.microsoft.com/office/powerpoint/2010/main" val="265662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p:txBody>
          <a:bodyPr/>
          <a:lstStyle/>
          <a:p>
            <a:r>
              <a:rPr lang="en-IN" dirty="0"/>
              <a:t>Proposed Approach</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8</a:t>
            </a:fld>
            <a:endParaRPr lang="en-US" dirty="0"/>
          </a:p>
        </p:txBody>
      </p:sp>
    </p:spTree>
    <p:extLst>
      <p:ext uri="{BB962C8B-B14F-4D97-AF65-F5344CB8AC3E}">
        <p14:creationId xmlns:p14="http://schemas.microsoft.com/office/powerpoint/2010/main" val="265010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D215-2B5A-305E-1400-D8BFF2128192}"/>
              </a:ext>
            </a:extLst>
          </p:cNvPr>
          <p:cNvSpPr>
            <a:spLocks noGrp="1"/>
          </p:cNvSpPr>
          <p:nvPr>
            <p:ph type="title"/>
          </p:nvPr>
        </p:nvSpPr>
        <p:spPr>
          <a:xfrm>
            <a:off x="642917" y="-184251"/>
            <a:ext cx="10900146" cy="935776"/>
          </a:xfrm>
        </p:spPr>
        <p:txBody>
          <a:bodyPr/>
          <a:lstStyle/>
          <a:p>
            <a:r>
              <a:rPr lang="en-IN" dirty="0"/>
              <a:t>Screenshots</a:t>
            </a:r>
          </a:p>
        </p:txBody>
      </p:sp>
      <p:sp>
        <p:nvSpPr>
          <p:cNvPr id="9" name="Footer Placeholder 8">
            <a:extLst>
              <a:ext uri="{FF2B5EF4-FFF2-40B4-BE49-F238E27FC236}">
                <a16:creationId xmlns:a16="http://schemas.microsoft.com/office/drawing/2014/main" id="{2C34CD3D-29B5-2FAF-A3DD-426501B3CA27}"/>
              </a:ext>
            </a:extLst>
          </p:cNvPr>
          <p:cNvSpPr>
            <a:spLocks noGrp="1"/>
          </p:cNvSpPr>
          <p:nvPr>
            <p:ph type="ftr" sz="quarter" idx="11"/>
          </p:nvPr>
        </p:nvSpPr>
        <p:spPr/>
        <p:txBody>
          <a:bodyPr/>
          <a:lstStyle/>
          <a:p>
            <a:r>
              <a:rPr lang="en-US" dirty="0"/>
              <a:t>Roomies.</a:t>
            </a:r>
            <a:endParaRPr lang="en-US" dirty="0">
              <a:solidFill>
                <a:schemeClr val="bg1"/>
              </a:solidFill>
            </a:endParaRPr>
          </a:p>
        </p:txBody>
      </p:sp>
      <p:sp>
        <p:nvSpPr>
          <p:cNvPr id="11" name="Slide Number Placeholder 10">
            <a:extLst>
              <a:ext uri="{FF2B5EF4-FFF2-40B4-BE49-F238E27FC236}">
                <a16:creationId xmlns:a16="http://schemas.microsoft.com/office/drawing/2014/main" id="{FAA4043F-72E6-F4B7-6AED-D5867EE7C29E}"/>
              </a:ext>
            </a:extLst>
          </p:cNvPr>
          <p:cNvSpPr>
            <a:spLocks noGrp="1"/>
          </p:cNvSpPr>
          <p:nvPr>
            <p:ph type="sldNum" sz="quarter" idx="12"/>
          </p:nvPr>
        </p:nvSpPr>
        <p:spPr/>
        <p:txBody>
          <a:bodyPr/>
          <a:lstStyle/>
          <a:p>
            <a:fld id="{FAEF9944-A4F6-4C59-AEBD-678D6480B8EA}" type="slidenum">
              <a:rPr lang="en-US" smtClean="0"/>
              <a:t>9</a:t>
            </a:fld>
            <a:endParaRPr lang="en-US" dirty="0"/>
          </a:p>
        </p:txBody>
      </p:sp>
      <p:pic>
        <p:nvPicPr>
          <p:cNvPr id="4" name="Picture 3">
            <a:extLst>
              <a:ext uri="{FF2B5EF4-FFF2-40B4-BE49-F238E27FC236}">
                <a16:creationId xmlns:a16="http://schemas.microsoft.com/office/drawing/2014/main" id="{E062C5D1-31B5-AAA0-AF69-D9D93C029067}"/>
              </a:ext>
            </a:extLst>
          </p:cNvPr>
          <p:cNvPicPr>
            <a:picLocks noChangeAspect="1"/>
          </p:cNvPicPr>
          <p:nvPr/>
        </p:nvPicPr>
        <p:blipFill>
          <a:blip r:embed="rId2"/>
          <a:stretch>
            <a:fillRect/>
          </a:stretch>
        </p:blipFill>
        <p:spPr>
          <a:xfrm>
            <a:off x="0" y="655655"/>
            <a:ext cx="12192000" cy="6202346"/>
          </a:xfrm>
          <a:prstGeom prst="rect">
            <a:avLst/>
          </a:prstGeom>
        </p:spPr>
      </p:pic>
    </p:spTree>
    <p:extLst>
      <p:ext uri="{BB962C8B-B14F-4D97-AF65-F5344CB8AC3E}">
        <p14:creationId xmlns:p14="http://schemas.microsoft.com/office/powerpoint/2010/main" val="6291624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3.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Shoji design</Template>
  <TotalTime>248</TotalTime>
  <Words>1075</Words>
  <Application>Microsoft Office PowerPoint</Application>
  <PresentationFormat>Widescreen</PresentationFormat>
  <Paragraphs>270</Paragraphs>
  <Slides>35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Meiryo</vt:lpstr>
      <vt:lpstr>Arial</vt:lpstr>
      <vt:lpstr>Calibri</vt:lpstr>
      <vt:lpstr>Corbel</vt:lpstr>
      <vt:lpstr>Wingdings</vt:lpstr>
      <vt:lpstr>ShojiVTI</vt:lpstr>
      <vt:lpstr>Roomies</vt:lpstr>
      <vt:lpstr>Contents</vt:lpstr>
      <vt:lpstr>Introduction</vt:lpstr>
      <vt:lpstr>Choice Of Topic </vt:lpstr>
      <vt:lpstr>Proposed System </vt:lpstr>
      <vt:lpstr>Methodology</vt:lpstr>
      <vt:lpstr>Proposed System Model</vt:lpstr>
      <vt:lpstr>Proposed Approach</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System Requirement</vt:lpstr>
      <vt:lpstr>Technologies Used</vt:lpstr>
      <vt:lpstr>Applications</vt:lpstr>
      <vt:lpstr>Advantages</vt:lpstr>
      <vt:lpstr>Limitation </vt:lpstr>
      <vt:lpstr>Conclusion</vt:lpstr>
      <vt:lpstr>Future Scope</vt:lpstr>
      <vt:lpstr>References</vt:lpstr>
      <vt:lpstr>THANK YOU </vt:lpstr>
      <vt:lpstr>PowerPoint Presentation</vt:lpstr>
      <vt:lpstr>Team</vt:lpstr>
      <vt:lpstr>Content</vt:lpstr>
      <vt:lpstr>Content 2</vt:lpstr>
      <vt:lpstr>Conclusion</vt:lpstr>
      <vt:lpstr>Future Scope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Roomies</dc:title>
  <dc:creator>kishor janjal</dc:creator>
  <cp:lastModifiedBy>kishor janjal</cp:lastModifiedBy>
  <cp:revision>4</cp:revision>
  <dcterms:created xsi:type="dcterms:W3CDTF">2022-09-25T10:48:41Z</dcterms:created>
  <dcterms:modified xsi:type="dcterms:W3CDTF">2022-09-25T14:56:45Z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